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8" r:id="rId10"/>
    <p:sldId id="269" r:id="rId11"/>
    <p:sldId id="270" r:id="rId12"/>
    <p:sldId id="274" r:id="rId13"/>
    <p:sldId id="271" r:id="rId14"/>
    <p:sldId id="272" r:id="rId15"/>
    <p:sldId id="275" r:id="rId16"/>
    <p:sldId id="276" r:id="rId17"/>
    <p:sldId id="27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AJAX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url</a:t>
            </a:r>
            <a:r>
              <a:rPr lang="en-US" dirty="0" smtClean="0"/>
              <a:t>: ‘/addresses’,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type: ‘get’,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success: callback,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error: callback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2134015"/>
            <a:ext cx="4426101" cy="197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Remember </a:t>
            </a:r>
            <a:r>
              <a:rPr lang="en-US" sz="2000" dirty="0" smtClean="0"/>
              <a:t>Callbacks!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unction() {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5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Please, please, please use this: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</a:t>
            </a:r>
            <a:r>
              <a:rPr lang="en-US" dirty="0" err="1"/>
              <a:t>jQuery.ajax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type: ‘get’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 of requests you’ll be using during lab: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et, post, delete</a:t>
            </a:r>
          </a:p>
          <a:p>
            <a:pPr marL="0" indent="0">
              <a:buNone/>
            </a:pPr>
            <a:r>
              <a:rPr lang="en-US" dirty="0" smtClean="0"/>
              <a:t>Note: Delete requires an objects 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Success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  success: function( data 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Data is the response from the server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8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Error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 …,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: ‘</a:t>
            </a:r>
            <a:r>
              <a:rPr lang="en-US" dirty="0" err="1" smtClean="0"/>
              <a:t>json</a:t>
            </a:r>
            <a:r>
              <a:rPr lang="en-US" dirty="0" smtClean="0"/>
              <a:t>’,</a:t>
            </a:r>
          </a:p>
          <a:p>
            <a:pPr marL="0" indent="0">
              <a:buNone/>
            </a:pPr>
            <a:r>
              <a:rPr lang="en-US" dirty="0" smtClean="0"/>
              <a:t>  error: function( </a:t>
            </a:r>
            <a:r>
              <a:rPr lang="en-US" dirty="0" err="1" smtClean="0"/>
              <a:t>xhr</a:t>
            </a:r>
            <a:r>
              <a:rPr lang="en-US" dirty="0" smtClean="0"/>
              <a:t>, </a:t>
            </a:r>
            <a:r>
              <a:rPr lang="en-US" dirty="0" err="1" smtClean="0"/>
              <a:t>textStatus</a:t>
            </a:r>
            <a:r>
              <a:rPr lang="en-US" dirty="0" smtClean="0"/>
              <a:t>, </a:t>
            </a:r>
            <a:r>
              <a:rPr lang="en-US" dirty="0" err="1" smtClean="0"/>
              <a:t>errorThrown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xhr</a:t>
            </a:r>
            <a:r>
              <a:rPr lang="en-US" dirty="0" smtClean="0"/>
              <a:t> contains everything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Because XHR contains everything, I generally don’t use 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86516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Shortcut Verbiage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</a:t>
            </a:r>
          </a:p>
          <a:p>
            <a:r>
              <a:rPr lang="en-US" dirty="0" smtClean="0"/>
              <a:t>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2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Receiving(Get) information from the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$.get(</a:t>
            </a:r>
            <a:r>
              <a:rPr lang="en-US" dirty="0" err="1" smtClean="0"/>
              <a:t>url</a:t>
            </a:r>
            <a:r>
              <a:rPr lang="en-US" dirty="0" smtClean="0"/>
              <a:t>, success callback, data 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.get('/addresses', function(data){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(data) }, '</a:t>
            </a:r>
            <a:r>
              <a:rPr lang="en-US" dirty="0" err="1"/>
              <a:t>json</a:t>
            </a:r>
            <a:r>
              <a:rPr lang="en-US" dirty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6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–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Give(post) information to the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$.post(</a:t>
            </a:r>
            <a:r>
              <a:rPr lang="en-US" dirty="0" err="1" smtClean="0"/>
              <a:t>url</a:t>
            </a:r>
            <a:r>
              <a:rPr lang="en-US" dirty="0" smtClean="0"/>
              <a:t>, success callback, data 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$.post('</a:t>
            </a:r>
            <a:r>
              <a:rPr lang="en-US" dirty="0"/>
              <a:t>/addresses', </a:t>
            </a:r>
            <a:r>
              <a:rPr lang="en-US" dirty="0" smtClean="0"/>
              <a:t>{</a:t>
            </a:r>
            <a:r>
              <a:rPr lang="en-US" dirty="0" err="1" smtClean="0"/>
              <a:t>json_data</a:t>
            </a:r>
            <a:r>
              <a:rPr lang="en-US" dirty="0" smtClean="0"/>
              <a:t>}, function</a:t>
            </a:r>
            <a:r>
              <a:rPr lang="en-US" dirty="0"/>
              <a:t>(data){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(data) }, '</a:t>
            </a:r>
            <a:r>
              <a:rPr lang="en-US" dirty="0" err="1"/>
              <a:t>json</a:t>
            </a:r>
            <a:r>
              <a:rPr lang="en-US" dirty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jqapi.com</a:t>
            </a:r>
            <a:r>
              <a:rPr lang="en-US" dirty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api.jquery.com</a:t>
            </a:r>
            <a:r>
              <a:rPr lang="en-US" dirty="0"/>
              <a:t>/</a:t>
            </a:r>
            <a:r>
              <a:rPr lang="en-US" dirty="0" err="1"/>
              <a:t>jQuery.ajax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</a:t>
            </a:r>
            <a:r>
              <a:rPr lang="en-US" dirty="0"/>
              <a:t>-address-</a:t>
            </a:r>
            <a:r>
              <a:rPr lang="en-US" dirty="0" err="1"/>
              <a:t>book.herokuapp.com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8120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</a:t>
            </a:r>
            <a:r>
              <a:rPr lang="en-US" dirty="0" smtClean="0"/>
              <a:t>Notation</a:t>
            </a:r>
          </a:p>
          <a:p>
            <a:r>
              <a:rPr lang="en-US" dirty="0" smtClean="0"/>
              <a:t>Lightweight, text-based data storage/exchange</a:t>
            </a:r>
          </a:p>
          <a:p>
            <a:r>
              <a:rPr lang="en-US" dirty="0" smtClean="0"/>
              <a:t>Alternative to 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Usage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1788114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&gt;Nick&lt;/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976" y="1788114"/>
            <a:ext cx="3463184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4673" y="1342862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976" y="1342862"/>
            <a:ext cx="3858376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JSON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4673" y="2134016"/>
            <a:ext cx="4426101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&lt;person&gt;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&gt;Nick&lt;/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&gt;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&lt;/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&lt;/person&gt;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76" y="2266205"/>
            <a:ext cx="4234167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person: 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976" y="3798642"/>
            <a:ext cx="4234167" cy="217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{ people: [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},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</a:t>
            </a:r>
            <a:r>
              <a:rPr lang="en-US" sz="2000" dirty="0" smtClean="0"/>
              <a:t>“Douglas”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: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]}</a:t>
            </a:r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7073" y="3895817"/>
            <a:ext cx="4426101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/>
              <a:t>&lt;people&gt;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  &lt;first_name&gt;Nick&lt;/first_name&gt;</a:t>
            </a:r>
          </a:p>
          <a:p>
            <a:pPr marL="0" indent="0">
              <a:buNone/>
            </a:pPr>
            <a:r>
              <a:rPr lang="en-US" sz="2000" smtClean="0"/>
              <a:t>  &lt;last_name&gt;Bucciarelli&lt;/last_name&gt;</a:t>
            </a:r>
          </a:p>
          <a:p>
            <a:pPr marL="0" indent="0">
              <a:buNone/>
            </a:pPr>
            <a:r>
              <a:rPr lang="en-US" sz="2000" smtClean="0"/>
              <a:t>  &lt;first_name&gt;Douglas&lt;/first_name&gt;</a:t>
            </a:r>
          </a:p>
          <a:p>
            <a:pPr marL="0" indent="0">
              <a:buNone/>
            </a:pPr>
            <a:r>
              <a:rPr lang="en-US" sz="2000" smtClean="0"/>
              <a:t>  &lt;last_name&gt;Crockford&lt;/last_name&gt;</a:t>
            </a:r>
          </a:p>
          <a:p>
            <a:pPr marL="0" indent="0">
              <a:buNone/>
            </a:pPr>
            <a:r>
              <a:rPr lang="en-US" sz="2000" smtClean="0"/>
              <a:t>&lt;/people&gt;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5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Accessing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673" y="1788114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a.first_name</a:t>
            </a:r>
            <a:r>
              <a:rPr lang="en-US" sz="2000" dirty="0" smtClean="0"/>
              <a:t>                :        “Nick”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976" y="1788114"/>
            <a:ext cx="3463184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a</a:t>
            </a:r>
            <a:r>
              <a:rPr lang="en-US" sz="2000" dirty="0" smtClean="0"/>
              <a:t> =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4673" y="1342862"/>
            <a:ext cx="3620169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Grabbing elements from JSON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976" y="1342862"/>
            <a:ext cx="3858376" cy="52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JSON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4673" y="2134016"/>
            <a:ext cx="4426101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b.person.first_name</a:t>
            </a:r>
            <a:r>
              <a:rPr lang="en-US" sz="2000" dirty="0" smtClean="0"/>
              <a:t>  :        “Nick”</a:t>
            </a:r>
          </a:p>
          <a:p>
            <a:pPr marL="0" indent="0">
              <a:buNone/>
            </a:pPr>
            <a:r>
              <a:rPr lang="en-US" sz="2000" dirty="0" err="1" smtClean="0"/>
              <a:t>b.person.last_name</a:t>
            </a:r>
            <a:r>
              <a:rPr lang="en-US" sz="2000" dirty="0" smtClean="0"/>
              <a:t>   :       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76" y="2266205"/>
            <a:ext cx="4234167" cy="157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b</a:t>
            </a:r>
            <a:r>
              <a:rPr lang="en-US" sz="2000" dirty="0" smtClean="0"/>
              <a:t> = { person: </a:t>
            </a:r>
            <a:r>
              <a:rPr lang="en-US" sz="2000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}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976" y="3798642"/>
            <a:ext cx="4234167" cy="217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c</a:t>
            </a:r>
            <a:r>
              <a:rPr lang="en-US" sz="2000" dirty="0" smtClean="0"/>
              <a:t> = { people: [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 },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</a:t>
            </a:r>
            <a:r>
              <a:rPr lang="en-US" sz="2000" dirty="0" smtClean="0"/>
              <a:t>“Douglas”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: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]}</a:t>
            </a:r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27073" y="3895817"/>
            <a:ext cx="4426101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c.people</a:t>
            </a:r>
            <a:r>
              <a:rPr lang="en-US" sz="2000" dirty="0" smtClean="0"/>
              <a:t>[0].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 :   “Nick”</a:t>
            </a:r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/>
              <a:t>[0]</a:t>
            </a:r>
            <a:r>
              <a:rPr lang="en-US" sz="2000" dirty="0" smtClean="0"/>
              <a:t>.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 </a:t>
            </a:r>
            <a:r>
              <a:rPr lang="en-US" sz="2000" dirty="0"/>
              <a:t>:   </a:t>
            </a:r>
            <a:r>
              <a:rPr lang="en-US" sz="2000" dirty="0" smtClean="0"/>
              <a:t>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 smtClean="0"/>
              <a:t>[1].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 </a:t>
            </a:r>
            <a:r>
              <a:rPr lang="en-US" sz="2000" dirty="0"/>
              <a:t>:   </a:t>
            </a:r>
            <a:r>
              <a:rPr lang="en-US" sz="2000" dirty="0" smtClean="0"/>
              <a:t>“Douglas”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c.people</a:t>
            </a:r>
            <a:r>
              <a:rPr lang="en-US" sz="2000" dirty="0"/>
              <a:t>[1].</a:t>
            </a:r>
            <a:r>
              <a:rPr lang="en-US" sz="2000" dirty="0" err="1"/>
              <a:t>last_name</a:t>
            </a:r>
            <a:r>
              <a:rPr lang="en-US" sz="2000" dirty="0"/>
              <a:t> :   </a:t>
            </a:r>
            <a:r>
              <a:rPr lang="en-US" sz="2000" dirty="0" smtClean="0"/>
              <a:t>“</a:t>
            </a:r>
            <a:r>
              <a:rPr lang="en-US" sz="2000" dirty="0" err="1" smtClean="0"/>
              <a:t>Crockford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41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Setting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544" y="1467282"/>
            <a:ext cx="8197256" cy="425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a</a:t>
            </a:r>
            <a:r>
              <a:rPr lang="en-US" sz="2000" dirty="0" smtClean="0"/>
              <a:t> =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 }</a:t>
            </a:r>
          </a:p>
          <a:p>
            <a:pPr marL="0" indent="0">
              <a:buFont typeface="Arial"/>
              <a:buNone/>
            </a:pPr>
            <a:r>
              <a:rPr lang="en-US" sz="2000" dirty="0" err="1" smtClean="0"/>
              <a:t>a.last_name</a:t>
            </a:r>
            <a:r>
              <a:rPr lang="en-US" sz="2000" dirty="0" smtClean="0"/>
              <a:t> =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-- {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: “Nick”,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: “</a:t>
            </a:r>
            <a:r>
              <a:rPr lang="en-US" sz="2000" dirty="0" err="1" smtClean="0"/>
              <a:t>Bucciarelli</a:t>
            </a:r>
            <a:r>
              <a:rPr lang="en-US" sz="2000" dirty="0" smtClean="0"/>
              <a:t>”)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err="1" smtClean="0"/>
              <a:t>a.people</a:t>
            </a:r>
            <a:r>
              <a:rPr lang="en-US" sz="2000" dirty="0" smtClean="0"/>
              <a:t> = [a, a]</a:t>
            </a:r>
          </a:p>
          <a:p>
            <a:pPr marL="0" indent="0">
              <a:buNone/>
            </a:pPr>
            <a:r>
              <a:rPr lang="en-US" sz="2000" dirty="0" smtClean="0"/>
              <a:t>-- { people [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“Nick”, </a:t>
            </a:r>
            <a:r>
              <a:rPr lang="en-US" sz="2000" dirty="0" err="1"/>
              <a:t>last_name</a:t>
            </a:r>
            <a:r>
              <a:rPr lang="en-US" sz="2000" dirty="0"/>
              <a:t>: “</a:t>
            </a:r>
            <a:r>
              <a:rPr lang="en-US" sz="2000" dirty="0" err="1"/>
              <a:t>Bucciarelli</a:t>
            </a:r>
            <a:r>
              <a:rPr lang="en-US" sz="2000" dirty="0"/>
              <a:t>”</a:t>
            </a:r>
            <a:r>
              <a:rPr lang="en-US" sz="2000" dirty="0" smtClean="0"/>
              <a:t>), </a:t>
            </a:r>
            <a:r>
              <a:rPr lang="en-US" sz="2000" dirty="0"/>
              <a:t>{ </a:t>
            </a:r>
            <a:r>
              <a:rPr lang="en-US" sz="2000" dirty="0" err="1"/>
              <a:t>first_name</a:t>
            </a:r>
            <a:r>
              <a:rPr lang="en-US" sz="2000" dirty="0"/>
              <a:t>: “Nick”, </a:t>
            </a:r>
            <a:r>
              <a:rPr lang="en-US" sz="2000" dirty="0" err="1"/>
              <a:t>last_name</a:t>
            </a:r>
            <a:r>
              <a:rPr lang="en-US" sz="2000" dirty="0"/>
              <a:t>: “</a:t>
            </a:r>
            <a:r>
              <a:rPr lang="en-US" sz="2000" dirty="0" err="1"/>
              <a:t>Bucciarelli</a:t>
            </a:r>
            <a:r>
              <a:rPr lang="en-US" sz="2000" dirty="0"/>
              <a:t>”</a:t>
            </a:r>
            <a:r>
              <a:rPr lang="en-US" sz="2000" dirty="0" smtClean="0"/>
              <a:t>) ]}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3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Software architecture of the World Wide Web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1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- Verbiage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– grab information from the server</a:t>
            </a:r>
          </a:p>
          <a:p>
            <a:r>
              <a:rPr lang="en-US" dirty="0" smtClean="0"/>
              <a:t>POST – Post new information to the server</a:t>
            </a:r>
          </a:p>
          <a:p>
            <a:r>
              <a:rPr lang="en-US" dirty="0" smtClean="0"/>
              <a:t>PUT – Update information on the server</a:t>
            </a:r>
          </a:p>
          <a:p>
            <a:r>
              <a:rPr lang="en-US" dirty="0" smtClean="0"/>
              <a:t>DELETE – Delete information from the server</a:t>
            </a:r>
          </a:p>
          <a:p>
            <a:r>
              <a:rPr lang="en-US" dirty="0" smtClean="0"/>
              <a:t>Etc..</a:t>
            </a:r>
          </a:p>
          <a:p>
            <a:r>
              <a:rPr lang="en-US" dirty="0" smtClean="0"/>
              <a:t>More on this before lab</a:t>
            </a:r>
          </a:p>
        </p:txBody>
      </p:sp>
    </p:spTree>
    <p:extLst>
      <p:ext uri="{BB962C8B-B14F-4D97-AF65-F5344CB8AC3E}">
        <p14:creationId xmlns:p14="http://schemas.microsoft.com/office/powerpoint/2010/main" val="173894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Group of client-side tools/techniques to create asynchronous web applications</a:t>
            </a:r>
          </a:p>
          <a:p>
            <a:r>
              <a:rPr lang="en-US" dirty="0" smtClean="0"/>
              <a:t>Put simply: requests to the server to receive or post information (Client side!) 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makes AJAX requests easy(</a:t>
            </a:r>
            <a:r>
              <a:rPr lang="en-US" dirty="0" smtClean="0"/>
              <a:t>easier)</a:t>
            </a:r>
            <a:endParaRPr lang="en-US" dirty="0" smtClean="0"/>
          </a:p>
          <a:p>
            <a:r>
              <a:rPr lang="en-US" dirty="0"/>
              <a:t>http://api.jquery.com/category/ajax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6789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Made Simple!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make a request</a:t>
            </a:r>
          </a:p>
          <a:p>
            <a:r>
              <a:rPr lang="en-US" dirty="0" smtClean="0"/>
              <a:t>Server responds with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7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830</Words>
  <Application>Microsoft Macintosh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jQuery – Class 4</vt:lpstr>
      <vt:lpstr>JSON</vt:lpstr>
      <vt:lpstr>JSON - Usage</vt:lpstr>
      <vt:lpstr>JSON – Accessing Data</vt:lpstr>
      <vt:lpstr>JSON – Setting Data</vt:lpstr>
      <vt:lpstr>RESTful</vt:lpstr>
      <vt:lpstr>RESTful - Verbiage</vt:lpstr>
      <vt:lpstr>AJAX </vt:lpstr>
      <vt:lpstr>AJAX Made Simple! </vt:lpstr>
      <vt:lpstr>AJAX</vt:lpstr>
      <vt:lpstr>AJAX - Settings</vt:lpstr>
      <vt:lpstr>AJAX – Type</vt:lpstr>
      <vt:lpstr>AJAX – Success Callback</vt:lpstr>
      <vt:lpstr>AJAX – Error Callback</vt:lpstr>
      <vt:lpstr>AJAX – Shortcut Verbiage </vt:lpstr>
      <vt:lpstr>AJAX – get</vt:lpstr>
      <vt:lpstr>AJAX – post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264</cp:revision>
  <dcterms:created xsi:type="dcterms:W3CDTF">2012-05-22T17:20:12Z</dcterms:created>
  <dcterms:modified xsi:type="dcterms:W3CDTF">2012-06-14T17:11:04Z</dcterms:modified>
</cp:coreProperties>
</file>