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8" r:id="rId3"/>
    <p:sldId id="264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6" r:id="rId12"/>
    <p:sldId id="265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1473-82BB-734D-BC81-96EB524FF207}" type="datetimeFigureOut">
              <a:rPr lang="en-US" smtClean="0"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A910-40CB-AD4E-B668-F381AEA6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8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1473-82BB-734D-BC81-96EB524FF207}" type="datetimeFigureOut">
              <a:rPr lang="en-US" smtClean="0"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A910-40CB-AD4E-B668-F381AEA6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6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1473-82BB-734D-BC81-96EB524FF207}" type="datetimeFigureOut">
              <a:rPr lang="en-US" smtClean="0"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A910-40CB-AD4E-B668-F381AEA6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2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1473-82BB-734D-BC81-96EB524FF207}" type="datetimeFigureOut">
              <a:rPr lang="en-US" smtClean="0"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A910-40CB-AD4E-B668-F381AEA6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5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1473-82BB-734D-BC81-96EB524FF207}" type="datetimeFigureOut">
              <a:rPr lang="en-US" smtClean="0"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A910-40CB-AD4E-B668-F381AEA6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6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1473-82BB-734D-BC81-96EB524FF207}" type="datetimeFigureOut">
              <a:rPr lang="en-US" smtClean="0"/>
              <a:t>5/17/12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A910-40CB-AD4E-B668-F381AEA6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2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1473-82BB-734D-BC81-96EB524FF207}" type="datetimeFigureOut">
              <a:rPr lang="en-US" smtClean="0"/>
              <a:t>5/17/12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A910-40CB-AD4E-B668-F381AEA6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6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1473-82BB-734D-BC81-96EB524FF207}" type="datetimeFigureOut">
              <a:rPr lang="en-US" smtClean="0"/>
              <a:t>5/17/12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A910-40CB-AD4E-B668-F381AEA6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9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534D-49C6-0343-AD7C-64FB1AF7509D}" type="datetimeFigureOut">
              <a:rPr lang="en-US" smtClean="0"/>
              <a:t>5/17/12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ACFA-D77F-1443-8930-1BB4E3CA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8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1473-82BB-734D-BC81-96EB524FF207}" type="datetimeFigureOut">
              <a:rPr lang="en-US" smtClean="0"/>
              <a:t>5/17/12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A910-40CB-AD4E-B668-F381AEA6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8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1473-82BB-734D-BC81-96EB524FF207}" type="datetimeFigureOut">
              <a:rPr lang="en-US" smtClean="0"/>
              <a:t>5/17/12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A910-40CB-AD4E-B668-F381AEA6E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2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11473-82BB-734D-BC81-96EB524FF207}" type="datetimeFigureOut">
              <a:rPr lang="en-US" smtClean="0"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31B2E-168B-8C48-BBF2-AE873C20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5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ecademy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nick@jackrussellsoftware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query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36145"/>
            <a:ext cx="7772400" cy="1470025"/>
          </a:xfrm>
        </p:spPr>
        <p:txBody>
          <a:bodyPr/>
          <a:lstStyle/>
          <a:p>
            <a:r>
              <a:rPr lang="en-US" dirty="0" smtClean="0"/>
              <a:t>JavaScript &amp;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89840"/>
            <a:ext cx="6400800" cy="1752600"/>
          </a:xfrm>
        </p:spPr>
        <p:txBody>
          <a:bodyPr/>
          <a:lstStyle/>
          <a:p>
            <a:r>
              <a:rPr lang="en-US" dirty="0" smtClean="0"/>
              <a:t>Charleston </a:t>
            </a:r>
            <a:r>
              <a:rPr lang="en-US" dirty="0" err="1" smtClean="0"/>
              <a:t>CODEcamp</a:t>
            </a:r>
            <a:endParaRPr lang="en-US" dirty="0" smtClean="0"/>
          </a:p>
        </p:txBody>
      </p:sp>
      <p:pic>
        <p:nvPicPr>
          <p:cNvPr id="6" name="Picture 5" descr="JavaScript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13" y="1176385"/>
            <a:ext cx="3114864" cy="3114864"/>
          </a:xfrm>
          <a:prstGeom prst="rect">
            <a:avLst/>
          </a:prstGeom>
        </p:spPr>
      </p:pic>
      <p:pic>
        <p:nvPicPr>
          <p:cNvPr id="9" name="Picture 8" descr="svg2ras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660" y="2278029"/>
            <a:ext cx="4981056" cy="121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3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– 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9120"/>
            <a:ext cx="8229600" cy="26242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 smtClean="0"/>
              <a:t>jquery.js</a:t>
            </a:r>
            <a:r>
              <a:rPr lang="en-US" dirty="0"/>
              <a:t>” type='text/</a:t>
            </a:r>
            <a:r>
              <a:rPr lang="en-US" dirty="0" err="1"/>
              <a:t>javascript</a:t>
            </a:r>
            <a:r>
              <a:rPr lang="en-US" dirty="0"/>
              <a:t>'&gt;</a:t>
            </a:r>
            <a:r>
              <a:rPr lang="en-US" dirty="0"/>
              <a:t>&lt;/script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5920" y="1672392"/>
            <a:ext cx="8229600" cy="659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Set up is easy as pie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1272" y="5140056"/>
            <a:ext cx="8229600" cy="659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All you do is include the library in the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95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3517"/>
            <a:ext cx="8229600" cy="201143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window.onload</a:t>
            </a:r>
            <a:r>
              <a:rPr lang="en-US" dirty="0"/>
              <a:t> = function(</a:t>
            </a:r>
            <a:r>
              <a:rPr lang="en-US" dirty="0" smtClean="0"/>
              <a:t>){ </a:t>
            </a:r>
            <a:br>
              <a:rPr lang="en-US" dirty="0" smtClean="0"/>
            </a:br>
            <a:r>
              <a:rPr lang="en-US" dirty="0" smtClean="0"/>
              <a:t>  alert</a:t>
            </a:r>
            <a:r>
              <a:rPr lang="en-US" dirty="0"/>
              <a:t>("welcome")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71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1853"/>
            <a:ext cx="8229600" cy="318784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jQuery</a:t>
            </a:r>
            <a:r>
              <a:rPr lang="en-US" dirty="0" smtClean="0"/>
              <a:t>(</a:t>
            </a:r>
            <a:r>
              <a:rPr lang="en-US" dirty="0"/>
              <a:t>document).ready(function(</a:t>
            </a:r>
            <a:r>
              <a:rPr lang="en-US" dirty="0" smtClean="0"/>
              <a:t>)</a:t>
            </a:r>
            <a:r>
              <a:rPr lang="en-US" dirty="0"/>
              <a:t>{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// Code goes here!</a:t>
            </a:r>
            <a:br>
              <a:rPr lang="en-US" dirty="0" smtClean="0"/>
            </a:br>
            <a:r>
              <a:rPr lang="en-US" dirty="0" smtClean="0"/>
              <a:t>});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jQuery</a:t>
            </a:r>
            <a:r>
              <a:rPr lang="en-US" dirty="0" smtClean="0"/>
              <a:t> == 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10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stuff!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http://www.codecademy.com/#!/exercises/</a:t>
            </a:r>
            <a:r>
              <a:rPr lang="en-US" dirty="0" smtClean="0">
                <a:hlinkClick r:id="rId2"/>
              </a:rPr>
              <a:t>0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gitimmersion.com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5325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8080"/>
            <a:ext cx="8229600" cy="275790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Nick </a:t>
            </a:r>
            <a:r>
              <a:rPr lang="en-US" dirty="0" err="1" smtClean="0"/>
              <a:t>Bucciarelli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nick@jackrussellsoftware.com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n_bucciarelli</a:t>
            </a:r>
            <a:r>
              <a:rPr lang="en-US" dirty="0"/>
              <a:t> / @</a:t>
            </a:r>
            <a:r>
              <a:rPr lang="en-US" dirty="0" err="1" smtClean="0"/>
              <a:t>chscodes_jq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 smtClean="0"/>
              <a:t>nbucciarelli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601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	</a:t>
            </a:r>
            <a:endParaRPr lang="en-US" dirty="0"/>
          </a:p>
        </p:txBody>
      </p:sp>
      <p:pic>
        <p:nvPicPr>
          <p:cNvPr id="7" name="Picture 6" descr="153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702" b="9702"/>
          <a:stretch/>
        </p:blipFill>
        <p:spPr>
          <a:xfrm>
            <a:off x="229944" y="1483897"/>
            <a:ext cx="4039172" cy="1884947"/>
          </a:xfrm>
          <a:prstGeom prst="rect">
            <a:avLst/>
          </a:prstGeom>
        </p:spPr>
      </p:pic>
      <p:pic>
        <p:nvPicPr>
          <p:cNvPr id="10" name="Picture 9" descr="483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39" b="9439"/>
          <a:stretch/>
        </p:blipFill>
        <p:spPr>
          <a:xfrm>
            <a:off x="4465052" y="1482254"/>
            <a:ext cx="4558632" cy="1937419"/>
          </a:xfrm>
          <a:prstGeom prst="rect">
            <a:avLst/>
          </a:prstGeom>
        </p:spPr>
      </p:pic>
      <p:pic>
        <p:nvPicPr>
          <p:cNvPr id="14" name="Picture 13" descr="octoca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08" y="3435684"/>
            <a:ext cx="3080084" cy="3080084"/>
          </a:xfrm>
          <a:prstGeom prst="rect">
            <a:avLst/>
          </a:prstGeom>
        </p:spPr>
      </p:pic>
      <p:pic>
        <p:nvPicPr>
          <p:cNvPr id="17" name="Picture 16" descr="reddit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0" b="28866"/>
          <a:stretch/>
        </p:blipFill>
        <p:spPr>
          <a:xfrm>
            <a:off x="3832717" y="3900922"/>
            <a:ext cx="5190967" cy="212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8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in 1995 to make Netscape Navigator’s Java support more accessible to non-Java programmers</a:t>
            </a:r>
          </a:p>
          <a:p>
            <a:r>
              <a:rPr lang="en-US" dirty="0" smtClean="0"/>
              <a:t>Originally titled “</a:t>
            </a:r>
            <a:r>
              <a:rPr lang="en-US" dirty="0" err="1" smtClean="0"/>
              <a:t>LiveScript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Sun and Netscape jointly released the language as a compliment to HTML and Java and renamed it “JavaScript” (oops)</a:t>
            </a:r>
          </a:p>
          <a:p>
            <a:r>
              <a:rPr lang="en-US" dirty="0" smtClean="0"/>
              <a:t>NOT JAVA!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5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Scripting language to tie into page elements (Document Object Model - DOM)</a:t>
            </a:r>
          </a:p>
          <a:p>
            <a:r>
              <a:rPr lang="en-US" dirty="0" smtClean="0"/>
              <a:t>Easy language, lots of potential</a:t>
            </a:r>
          </a:p>
          <a:p>
            <a:r>
              <a:rPr lang="en-US" dirty="0" smtClean="0"/>
              <a:t>Security flaws, no IDE, books aimed at non-programmers caused many programmers to overlook JavaScript</a:t>
            </a:r>
          </a:p>
          <a:p>
            <a:r>
              <a:rPr lang="en-US" dirty="0" smtClean="0"/>
              <a:t>Microsoft included a version of it in their IE browsers and it’s become a web standard ever since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131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Example Code</a:t>
            </a:r>
            <a:endParaRPr lang="en-US" dirty="0"/>
          </a:p>
        </p:txBody>
      </p:sp>
      <p:pic>
        <p:nvPicPr>
          <p:cNvPr id="7" name="Picture 6" descr="Screen shot 2012-05-16 at 11.37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92" y="1283958"/>
            <a:ext cx="7165474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7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Released on January 2006</a:t>
            </a:r>
          </a:p>
          <a:p>
            <a:r>
              <a:rPr lang="en-US" dirty="0" smtClean="0"/>
              <a:t>Designed to simplify client-side scripting of HTML</a:t>
            </a:r>
          </a:p>
          <a:p>
            <a:r>
              <a:rPr lang="en-US" dirty="0" smtClean="0"/>
              <a:t>Most popular JavaScript library in use today</a:t>
            </a:r>
          </a:p>
          <a:p>
            <a:r>
              <a:rPr lang="en-US" dirty="0" smtClean="0">
                <a:hlinkClick r:id="rId2"/>
              </a:rPr>
              <a:t>http://www.jquery.com/</a:t>
            </a:r>
            <a:endParaRPr lang="en-US" dirty="0" smtClean="0"/>
          </a:p>
          <a:p>
            <a:r>
              <a:rPr lang="en-US" dirty="0" smtClean="0"/>
              <a:t>Makes writing JavaScript easy</a:t>
            </a:r>
          </a:p>
          <a:p>
            <a:r>
              <a:rPr lang="en-US" dirty="0" smtClean="0"/>
              <a:t>Best thing since sliced bread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4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jQuery</a:t>
            </a:r>
            <a:r>
              <a:rPr lang="en-US" dirty="0" smtClean="0"/>
              <a:t> makes it easier to:</a:t>
            </a:r>
          </a:p>
          <a:p>
            <a:r>
              <a:rPr lang="en-US" dirty="0" smtClean="0"/>
              <a:t>Navigate a document</a:t>
            </a:r>
          </a:p>
          <a:p>
            <a:r>
              <a:rPr lang="en-US" dirty="0" smtClean="0"/>
              <a:t>Select DOM elements</a:t>
            </a:r>
          </a:p>
          <a:p>
            <a:r>
              <a:rPr lang="en-US" dirty="0" smtClean="0"/>
              <a:t>Create animations</a:t>
            </a:r>
          </a:p>
          <a:p>
            <a:r>
              <a:rPr lang="en-US" dirty="0" smtClean="0"/>
              <a:t>Handle events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Etc.. Etc..</a:t>
            </a:r>
          </a:p>
        </p:txBody>
      </p:sp>
    </p:spTree>
    <p:extLst>
      <p:ext uri="{BB962C8B-B14F-4D97-AF65-F5344CB8AC3E}">
        <p14:creationId xmlns:p14="http://schemas.microsoft.com/office/powerpoint/2010/main" val="122225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</a:t>
            </a:r>
          </a:p>
          <a:p>
            <a:r>
              <a:rPr lang="en-US" dirty="0" smtClean="0"/>
              <a:t>Amazon</a:t>
            </a:r>
          </a:p>
          <a:p>
            <a:r>
              <a:rPr lang="en-US" dirty="0" smtClean="0"/>
              <a:t>IBM</a:t>
            </a:r>
          </a:p>
          <a:p>
            <a:r>
              <a:rPr lang="en-US" dirty="0" smtClean="0"/>
              <a:t>Microsoft</a:t>
            </a:r>
          </a:p>
          <a:p>
            <a:r>
              <a:rPr lang="en-US" dirty="0" smtClean="0"/>
              <a:t>Twitter</a:t>
            </a:r>
          </a:p>
          <a:p>
            <a:r>
              <a:rPr lang="en-US" dirty="0" smtClean="0"/>
              <a:t>Of the top 17,000 most visited web sites, 48% of them use </a:t>
            </a:r>
            <a:r>
              <a:rPr lang="en-US" dirty="0" err="1" smtClean="0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0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Words>315</Words>
  <Application>Microsoft Macintosh PowerPoint</Application>
  <PresentationFormat>On-screen Show (4:3)</PresentationFormat>
  <Paragraphs>56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JavaScript &amp; jQuery</vt:lpstr>
      <vt:lpstr>Contact</vt:lpstr>
      <vt:lpstr>JavaScript </vt:lpstr>
      <vt:lpstr>JavaScript</vt:lpstr>
      <vt:lpstr>JavaScript</vt:lpstr>
      <vt:lpstr>JavaScript – Example Code</vt:lpstr>
      <vt:lpstr>jQuery</vt:lpstr>
      <vt:lpstr>jQuery</vt:lpstr>
      <vt:lpstr>jQuery in Action</vt:lpstr>
      <vt:lpstr>jQuery – Set up</vt:lpstr>
      <vt:lpstr>window.onload = function(){    alert("welcome"); }</vt:lpstr>
      <vt:lpstr>jQuery(document).ready(function(){    // Code goes here! });  jQuery == $</vt:lpstr>
      <vt:lpstr>More stuff!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&amp; jQuery</dc:title>
  <dc:creator>N</dc:creator>
  <cp:lastModifiedBy>N</cp:lastModifiedBy>
  <cp:revision>31</cp:revision>
  <dcterms:created xsi:type="dcterms:W3CDTF">2012-05-16T13:59:09Z</dcterms:created>
  <dcterms:modified xsi:type="dcterms:W3CDTF">2012-05-17T20:09:49Z</dcterms:modified>
</cp:coreProperties>
</file>