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93" r:id="rId4"/>
    <p:sldId id="296" r:id="rId5"/>
    <p:sldId id="294" r:id="rId6"/>
    <p:sldId id="295" r:id="rId7"/>
    <p:sldId id="261" r:id="rId8"/>
    <p:sldId id="297" r:id="rId9"/>
    <p:sldId id="298" r:id="rId10"/>
    <p:sldId id="299" r:id="rId11"/>
    <p:sldId id="300" r:id="rId12"/>
    <p:sldId id="301" r:id="rId13"/>
    <p:sldId id="306" r:id="rId14"/>
    <p:sldId id="305" r:id="rId15"/>
    <p:sldId id="303" r:id="rId16"/>
    <p:sldId id="307" r:id="rId17"/>
    <p:sldId id="308" r:id="rId18"/>
    <p:sldId id="309" r:id="rId19"/>
    <p:sldId id="310" r:id="rId20"/>
    <p:sldId id="31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7/18/12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– Star 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7095" cy="2402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="#" data-role="button" data-icon="star"&gt;Star button&lt;/a&gt;</a:t>
            </a:r>
          </a:p>
        </p:txBody>
      </p:sp>
      <p:pic>
        <p:nvPicPr>
          <p:cNvPr id="4" name="Picture 3" descr="Screen Shot 2012-07-18 at 11.11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06" y="3397538"/>
            <a:ext cx="4851737" cy="8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9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framework – Button Style!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7095" cy="48070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="#" data-role="button" data-icon="</a:t>
            </a:r>
            <a:r>
              <a:rPr lang="en-US" sz="2400" dirty="0" smtClean="0"/>
              <a:t>star”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data</a:t>
            </a:r>
            <a:r>
              <a:rPr lang="en-US" sz="2400" dirty="0"/>
              <a:t>-theme="a"&gt;Button&lt;/a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jquerymobile.com</a:t>
            </a:r>
            <a:r>
              <a:rPr lang="en-US" sz="2400" dirty="0"/>
              <a:t>/demos/1.1.1/docs/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themes.html</a:t>
            </a:r>
            <a:endParaRPr lang="en-US" sz="2400" dirty="0"/>
          </a:p>
        </p:txBody>
      </p:sp>
      <p:pic>
        <p:nvPicPr>
          <p:cNvPr id="5" name="Picture 4" descr="Screen Shot 2012-07-18 at 11.17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19" y="2390996"/>
            <a:ext cx="4851737" cy="33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6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 pages by default are loaded with Ajax</a:t>
            </a:r>
          </a:p>
          <a:p>
            <a:pPr lvl="1"/>
            <a:r>
              <a:rPr lang="en-US" dirty="0" smtClean="0"/>
              <a:t>Parses the link and runs the </a:t>
            </a:r>
            <a:r>
              <a:rPr lang="en-US" dirty="0" err="1" smtClean="0"/>
              <a:t>ajax</a:t>
            </a:r>
            <a:r>
              <a:rPr lang="en-US" dirty="0" smtClean="0"/>
              <a:t> request when clicked</a:t>
            </a:r>
          </a:p>
          <a:p>
            <a:pPr lvl="1"/>
            <a:r>
              <a:rPr lang="en-US" dirty="0" smtClean="0"/>
              <a:t>If success, it will render the page</a:t>
            </a:r>
          </a:p>
          <a:p>
            <a:pPr lvl="1"/>
            <a:r>
              <a:rPr lang="en-US" dirty="0" smtClean="0"/>
              <a:t>If failure, it will show a little error window</a:t>
            </a:r>
          </a:p>
          <a:p>
            <a:r>
              <a:rPr lang="en-US" dirty="0" smtClean="0"/>
              <a:t>Can NOT link to a multipage document with Ajax navigation active!</a:t>
            </a:r>
          </a:p>
          <a:p>
            <a:pPr lvl="1"/>
            <a:r>
              <a:rPr lang="en-US" dirty="0" smtClean="0"/>
              <a:t>Potential hash collisions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mobile defaults to AJAX when switching pages</a:t>
            </a:r>
          </a:p>
          <a:p>
            <a:pPr lvl="1"/>
            <a:r>
              <a:rPr lang="en-US" dirty="0" smtClean="0"/>
              <a:t>Keeps a hash to track page history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jquerymobile.com</a:t>
            </a:r>
            <a:r>
              <a:rPr lang="en-US" dirty="0"/>
              <a:t>/demos/1.1.1/docs/pages/page-</a:t>
            </a:r>
            <a:r>
              <a:rPr lang="en-US" dirty="0" err="1"/>
              <a:t>links.html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39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Page – Multiple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00" y="1430101"/>
            <a:ext cx="8546472" cy="529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&lt;body&gt;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&lt;div data-role=“page</a:t>
            </a:r>
            <a:r>
              <a:rPr lang="en-US" sz="1600" dirty="0" smtClean="0"/>
              <a:t>” id=“#one”&gt;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Header/Content/Footer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&lt;</a:t>
            </a:r>
            <a:r>
              <a:rPr lang="en-US" sz="1600" dirty="0" smtClean="0"/>
              <a:t>/div&gt;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/>
              <a:t>&lt;div data-role=“page” id=“</a:t>
            </a:r>
            <a:r>
              <a:rPr lang="en-US" sz="1600" dirty="0" smtClean="0"/>
              <a:t>#two”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Header/Content/Footer</a:t>
            </a:r>
          </a:p>
          <a:p>
            <a:pPr marL="0" indent="0">
              <a:buNone/>
            </a:pPr>
            <a:r>
              <a:rPr lang="en-US" sz="1600" dirty="0"/>
              <a:t>  &lt;/div&gt;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 smtClean="0"/>
              <a:t>/body&gt;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93609" y="1430102"/>
            <a:ext cx="4739963" cy="529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 the page </a:t>
            </a:r>
            <a:r>
              <a:rPr lang="en-US" dirty="0" err="1" smtClean="0"/>
              <a:t>div’s</a:t>
            </a:r>
            <a:r>
              <a:rPr lang="en-US" dirty="0" smtClean="0"/>
              <a:t> ID’s</a:t>
            </a:r>
          </a:p>
          <a:p>
            <a:r>
              <a:rPr lang="en-US" dirty="0" smtClean="0"/>
              <a:t>These ID’s need to be unique across the entire website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=“#two”&gt;Link to Page Two&lt;/a&gt;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50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Page – Multiple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00" y="1430101"/>
            <a:ext cx="8546472" cy="529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&lt;body&gt;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&lt;div data-role=“page</a:t>
            </a:r>
            <a:r>
              <a:rPr lang="en-US" sz="1600" dirty="0" smtClean="0"/>
              <a:t>” id=“#one”&gt;</a:t>
            </a:r>
          </a:p>
          <a:p>
            <a:pPr marL="0" indent="0">
              <a:buNone/>
            </a:pPr>
            <a:r>
              <a:rPr lang="en-US" sz="1600" dirty="0" smtClean="0"/>
              <a:t>    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=“#two”&gt;Page Two&lt;/a&gt;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&lt;</a:t>
            </a:r>
            <a:r>
              <a:rPr lang="en-US" sz="1600" dirty="0" smtClean="0"/>
              <a:t>/div&gt;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/>
              <a:t>&lt;div data-role=“page” id=“</a:t>
            </a:r>
            <a:r>
              <a:rPr lang="en-US" sz="1600" dirty="0" smtClean="0"/>
              <a:t>#two”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&lt;</a:t>
            </a:r>
            <a:r>
              <a:rPr lang="en-US" sz="1600" dirty="0"/>
              <a:t>a </a:t>
            </a:r>
            <a:r>
              <a:rPr lang="en-US" sz="1600" dirty="0" smtClean="0"/>
              <a:t>data-</a:t>
            </a:r>
            <a:r>
              <a:rPr lang="en-US" sz="1600" dirty="0" err="1" smtClean="0"/>
              <a:t>rel</a:t>
            </a:r>
            <a:r>
              <a:rPr lang="en-US" sz="1600" dirty="0" smtClean="0"/>
              <a:t>=“back” &gt;Back&lt;</a:t>
            </a:r>
            <a:r>
              <a:rPr lang="en-US" sz="1600" dirty="0"/>
              <a:t>/a&gt;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</a:t>
            </a:r>
            <a:r>
              <a:rPr lang="en-US" sz="1600" dirty="0"/>
              <a:t>/div&gt;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 smtClean="0"/>
              <a:t>/body&gt;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609" y="1430102"/>
            <a:ext cx="4739963" cy="529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&lt;a data-</a:t>
            </a:r>
            <a:r>
              <a:rPr lang="en-US" dirty="0" err="1" smtClean="0"/>
              <a:t>rel</a:t>
            </a:r>
            <a:r>
              <a:rPr lang="en-US" dirty="0" smtClean="0"/>
              <a:t>=“back”&gt;Back&lt;/a&gt;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jQuery</a:t>
            </a:r>
            <a:r>
              <a:rPr lang="en-US" dirty="0" smtClean="0"/>
              <a:t> mobile keeps a hash of visited pages in order, so it automatically makes a back button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9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00" y="1430101"/>
            <a:ext cx="8546472" cy="529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&lt;a </a:t>
            </a:r>
            <a:r>
              <a:rPr lang="en-US" sz="1600" dirty="0" smtClean="0"/>
              <a:t>data-transition=“pop” &gt;Link&lt;</a:t>
            </a:r>
            <a:r>
              <a:rPr lang="en-US" sz="1600" dirty="0"/>
              <a:t>/a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&lt;a data-direction=“reverse”&gt;Reverse&lt;/a&gt;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93609" y="1430102"/>
            <a:ext cx="4739963" cy="5294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fade (default)</a:t>
            </a:r>
          </a:p>
          <a:p>
            <a:r>
              <a:rPr lang="en-US" dirty="0"/>
              <a:t>p</a:t>
            </a:r>
            <a:r>
              <a:rPr lang="en-US" dirty="0" smtClean="0"/>
              <a:t>op</a:t>
            </a:r>
          </a:p>
          <a:p>
            <a:r>
              <a:rPr lang="en-US" dirty="0"/>
              <a:t>f</a:t>
            </a:r>
            <a:r>
              <a:rPr lang="en-US" dirty="0" smtClean="0"/>
              <a:t>lip</a:t>
            </a:r>
          </a:p>
          <a:p>
            <a:r>
              <a:rPr lang="en-US" dirty="0"/>
              <a:t>t</a:t>
            </a:r>
            <a:r>
              <a:rPr lang="en-US" dirty="0" smtClean="0"/>
              <a:t>urn</a:t>
            </a:r>
          </a:p>
          <a:p>
            <a:r>
              <a:rPr lang="en-US" dirty="0"/>
              <a:t>f</a:t>
            </a:r>
            <a:r>
              <a:rPr lang="en-US" dirty="0" smtClean="0"/>
              <a:t>low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lidefade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lide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lideup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lidedown</a:t>
            </a:r>
            <a:endParaRPr lang="en-US" dirty="0" smtClean="0"/>
          </a:p>
          <a:p>
            <a:r>
              <a:rPr lang="en-US" dirty="0" smtClean="0"/>
              <a:t>none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44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00" y="1430101"/>
            <a:ext cx="8546472" cy="529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&lt;div data-role=</a:t>
            </a:r>
            <a:r>
              <a:rPr lang="en-US" sz="1600" dirty="0" smtClean="0"/>
              <a:t>“page”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&lt;div data-role=“content”&gt;</a:t>
            </a:r>
          </a:p>
          <a:p>
            <a:pPr marL="0" indent="0">
              <a:buNone/>
            </a:pPr>
            <a:r>
              <a:rPr lang="en-US" sz="1600" dirty="0" smtClean="0"/>
              <a:t>    &lt;</a:t>
            </a:r>
            <a:r>
              <a:rPr lang="en-US" sz="1600" dirty="0"/>
              <a:t>a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=“#dialog” data-</a:t>
            </a:r>
            <a:r>
              <a:rPr lang="en-US" sz="1600" dirty="0" err="1" smtClean="0"/>
              <a:t>rel</a:t>
            </a:r>
            <a:r>
              <a:rPr lang="en-US" sz="1600" dirty="0" smtClean="0"/>
              <a:t>=“dialog”&gt;Open Dialog&lt;</a:t>
            </a:r>
            <a:r>
              <a:rPr lang="en-US" sz="1600" dirty="0"/>
              <a:t>/a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&lt;/div&gt;</a:t>
            </a:r>
          </a:p>
          <a:p>
            <a:pPr marL="0" indent="0">
              <a:buNone/>
            </a:pPr>
            <a:r>
              <a:rPr lang="en-US" sz="1600" dirty="0" smtClean="0"/>
              <a:t>&lt;/div&gt;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&lt;div id=“dialog” data-role=“dialog”&gt;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&lt;div data-role=“header”&gt;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&lt;h1&gt;Header!&lt;/h1&gt;</a:t>
            </a:r>
          </a:p>
          <a:p>
            <a:pPr marL="0" indent="0">
              <a:buNone/>
            </a:pPr>
            <a:r>
              <a:rPr lang="en-US" sz="1600" dirty="0" smtClean="0"/>
              <a:t>  &lt;/div&gt;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&lt;div data-role=“content”&gt;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Content goes here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&lt;/div&gt;</a:t>
            </a:r>
          </a:p>
          <a:p>
            <a:pPr marL="0" indent="0">
              <a:buNone/>
            </a:pPr>
            <a:r>
              <a:rPr lang="en-US" sz="1600" dirty="0" smtClean="0"/>
              <a:t>&lt;/div&gt;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2647" y="1430212"/>
            <a:ext cx="4739963" cy="529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close</a:t>
            </a:r>
          </a:p>
          <a:p>
            <a:pPr lvl="1"/>
            <a:r>
              <a:rPr lang="en-US" dirty="0" smtClean="0"/>
              <a:t>data-</a:t>
            </a:r>
            <a:r>
              <a:rPr lang="en-US" dirty="0" err="1" smtClean="0"/>
              <a:t>rel</a:t>
            </a:r>
            <a:r>
              <a:rPr lang="en-US" dirty="0" smtClean="0"/>
              <a:t>=“back”</a:t>
            </a:r>
          </a:p>
          <a:p>
            <a:pPr lvl="1"/>
            <a:r>
              <a:rPr lang="en-US" dirty="0" smtClean="0"/>
              <a:t>$(select).dialog(‘close’)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79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Default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00" y="1430101"/>
            <a:ext cx="8546472" cy="52946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Before $(document).ready( function() {})</a:t>
            </a:r>
          </a:p>
          <a:p>
            <a:r>
              <a:rPr lang="en-US" dirty="0" smtClean="0"/>
              <a:t>We will be extending the $.mobile object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(document).bind("</a:t>
            </a:r>
            <a:r>
              <a:rPr lang="en-US" dirty="0" err="1"/>
              <a:t>mobileinit</a:t>
            </a:r>
            <a:r>
              <a:rPr lang="en-US" dirty="0"/>
              <a:t>", function(){</a:t>
            </a:r>
          </a:p>
          <a:p>
            <a:pPr marL="0" indent="0">
              <a:buNone/>
            </a:pPr>
            <a:r>
              <a:rPr lang="en-US" dirty="0"/>
              <a:t>  //apply overrides here</a:t>
            </a:r>
          </a:p>
          <a:p>
            <a:pPr marL="0" indent="0">
              <a:buNone/>
            </a:pPr>
            <a:r>
              <a:rPr lang="en-US" dirty="0"/>
              <a:t>})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obileinit</a:t>
            </a:r>
            <a:r>
              <a:rPr lang="en-US" dirty="0" smtClean="0"/>
              <a:t> event is triggered immediately by  </a:t>
            </a:r>
            <a:r>
              <a:rPr lang="en-US" dirty="0" err="1" smtClean="0"/>
              <a:t>jQuery</a:t>
            </a:r>
            <a:r>
              <a:rPr lang="en-US" dirty="0" smtClean="0"/>
              <a:t> mobile, so load your code in before </a:t>
            </a:r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jquery.js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="custom-</a:t>
            </a:r>
            <a:r>
              <a:rPr lang="en-US" dirty="0" err="1"/>
              <a:t>scripting.js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jquery-mobile.js</a:t>
            </a:r>
            <a:r>
              <a:rPr lang="en-US" dirty="0"/>
              <a:t>"&gt;&lt;/script&gt;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31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00" y="1430101"/>
            <a:ext cx="8546472" cy="52946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.mobile. </a:t>
            </a:r>
            <a:r>
              <a:rPr lang="en-US" dirty="0" err="1"/>
              <a:t>defaultDialogTransition</a:t>
            </a:r>
            <a:r>
              <a:rPr lang="en-US" dirty="0"/>
              <a:t> = "</a:t>
            </a:r>
            <a:r>
              <a:rPr lang="en-US" dirty="0" smtClean="0"/>
              <a:t>fade”</a:t>
            </a:r>
          </a:p>
          <a:p>
            <a:r>
              <a:rPr lang="en-US" dirty="0" smtClean="0"/>
              <a:t>Default “pop”</a:t>
            </a:r>
          </a:p>
          <a:p>
            <a:pPr marL="0" indent="0">
              <a:buNone/>
            </a:pPr>
            <a:r>
              <a:rPr lang="en-US" dirty="0"/>
              <a:t>$.mobile. </a:t>
            </a:r>
            <a:r>
              <a:rPr lang="en-US" dirty="0" err="1" smtClean="0"/>
              <a:t>defaultPageTransition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”slide”</a:t>
            </a:r>
          </a:p>
          <a:p>
            <a:r>
              <a:rPr lang="en-US" dirty="0" smtClean="0"/>
              <a:t>Default “fade”</a:t>
            </a:r>
          </a:p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mobile.loadingMessage</a:t>
            </a:r>
            <a:r>
              <a:rPr lang="en-US" dirty="0" smtClean="0"/>
              <a:t> = “Loading!”</a:t>
            </a:r>
          </a:p>
          <a:p>
            <a:r>
              <a:rPr lang="en-US" dirty="0" smtClean="0"/>
              <a:t>Default “loading”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http://jquerymobile.com/test/docs/api/</a:t>
            </a:r>
            <a:r>
              <a:rPr lang="en-US" dirty="0" smtClean="0"/>
              <a:t>globalconfig.html</a:t>
            </a:r>
          </a:p>
          <a:p>
            <a:pPr marL="0" indent="0">
              <a:buNone/>
            </a:pPr>
            <a:r>
              <a:rPr lang="en-US" dirty="0"/>
              <a:t>http://jquerymobile.com/test/docs/config/</a:t>
            </a:r>
            <a:r>
              <a:rPr lang="en-US" dirty="0" smtClean="0"/>
              <a:t>index.html - 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7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00" y="1430101"/>
            <a:ext cx="8546472" cy="5294636"/>
          </a:xfrm>
        </p:spPr>
        <p:txBody>
          <a:bodyPr>
            <a:normAutofit/>
          </a:bodyPr>
          <a:lstStyle/>
          <a:p>
            <a:r>
              <a:rPr lang="en-US" dirty="0" smtClean="0"/>
              <a:t>Work the same as the normal ones!</a:t>
            </a:r>
          </a:p>
          <a:p>
            <a:pPr marL="0" indent="0">
              <a:buNone/>
            </a:pPr>
            <a:r>
              <a:rPr lang="en-US" dirty="0" smtClean="0"/>
              <a:t>$(selector).tap( function{ /* code here */ });</a:t>
            </a:r>
          </a:p>
          <a:p>
            <a:r>
              <a:rPr lang="en-US" dirty="0"/>
              <a:t>t</a:t>
            </a:r>
            <a:r>
              <a:rPr lang="en-US" dirty="0" smtClean="0"/>
              <a:t>ap</a:t>
            </a:r>
          </a:p>
          <a:p>
            <a:r>
              <a:rPr lang="en-US" dirty="0"/>
              <a:t>s</a:t>
            </a:r>
            <a:r>
              <a:rPr lang="en-US" dirty="0" smtClean="0"/>
              <a:t>wipe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aphold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wipeleft</a:t>
            </a:r>
            <a:endParaRPr lang="en-US" dirty="0" smtClean="0"/>
          </a:p>
          <a:p>
            <a:r>
              <a:rPr lang="en-US" dirty="0" err="1" smtClean="0"/>
              <a:t>swiperight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jquerymobile.com</a:t>
            </a:r>
            <a:r>
              <a:rPr lang="en-US" dirty="0"/>
              <a:t>/test/docs/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events.html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43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(user interface) system</a:t>
            </a:r>
          </a:p>
          <a:p>
            <a:r>
              <a:rPr lang="en-US" dirty="0" smtClean="0"/>
              <a:t>Meant to work across all popular mobile device platforms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119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jquerymobile.com</a:t>
            </a:r>
            <a:r>
              <a:rPr lang="en-US" dirty="0"/>
              <a:t>/test/docs/</a:t>
            </a:r>
            <a:r>
              <a:rPr lang="en-US" dirty="0" err="1"/>
              <a:t>api</a:t>
            </a:r>
            <a:r>
              <a:rPr lang="en-US" dirty="0"/>
              <a:t>/data-</a:t>
            </a:r>
            <a:r>
              <a:rPr lang="en-US" dirty="0" err="1"/>
              <a:t>attributes.html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9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Animated page transitions</a:t>
            </a:r>
          </a:p>
          <a:p>
            <a:r>
              <a:rPr lang="en-US" dirty="0" smtClean="0"/>
              <a:t>Dialogs</a:t>
            </a:r>
          </a:p>
          <a:p>
            <a:r>
              <a:rPr lang="en-US" dirty="0" smtClean="0"/>
              <a:t>Toolbars</a:t>
            </a:r>
          </a:p>
          <a:p>
            <a:r>
              <a:rPr lang="en-US" dirty="0" smtClean="0"/>
              <a:t>List views</a:t>
            </a:r>
          </a:p>
          <a:p>
            <a:r>
              <a:rPr lang="en-US" dirty="0" smtClean="0"/>
              <a:t>Buttons with icons</a:t>
            </a:r>
          </a:p>
          <a:p>
            <a:r>
              <a:rPr lang="en-US" dirty="0" smtClean="0"/>
              <a:t>Form elements</a:t>
            </a:r>
          </a:p>
          <a:p>
            <a:r>
              <a:rPr lang="en-US" dirty="0" smtClean="0"/>
              <a:t>Accordions</a:t>
            </a:r>
          </a:p>
          <a:p>
            <a:r>
              <a:rPr lang="en-US" dirty="0" err="1" smtClean="0"/>
              <a:t>Collapsibles</a:t>
            </a:r>
            <a:endParaRPr lang="en-US" dirty="0" smtClean="0"/>
          </a:p>
          <a:p>
            <a:r>
              <a:rPr lang="en-US" dirty="0" smtClean="0"/>
              <a:t>Much more.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jquerymobile.com</a:t>
            </a:r>
            <a:r>
              <a:rPr lang="en-US" dirty="0"/>
              <a:t>/test/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635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Document Outline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8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 err="1" smtClean="0"/>
              <a:t>jQuery</a:t>
            </a:r>
            <a:r>
              <a:rPr lang="en-US" dirty="0" smtClean="0"/>
              <a:t> Mobile -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00" y="1430101"/>
            <a:ext cx="8546472" cy="1427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&lt;meta name="viewport" content="width=device-width, initial-scale=1"&gt; </a:t>
            </a:r>
          </a:p>
          <a:p>
            <a:pPr marL="0" indent="0">
              <a:buNone/>
            </a:pPr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</a:t>
            </a:r>
            <a:r>
              <a:rPr lang="en-US" sz="1600" dirty="0"/>
              <a:t>" </a:t>
            </a:r>
            <a:r>
              <a:rPr lang="en-US" sz="1600" dirty="0" err="1"/>
              <a:t>href</a:t>
            </a:r>
            <a:r>
              <a:rPr lang="en-US" sz="1600" dirty="0"/>
              <a:t>="http://</a:t>
            </a:r>
            <a:r>
              <a:rPr lang="en-US" sz="1600" dirty="0" err="1"/>
              <a:t>code.jquery.com</a:t>
            </a:r>
            <a:r>
              <a:rPr lang="en-US" sz="1600" dirty="0"/>
              <a:t>/mobile/1.1.0/jquery.mobile-1.1.0.min.css" /&gt;</a:t>
            </a:r>
          </a:p>
          <a:p>
            <a:pPr marL="0" indent="0">
              <a:buNone/>
            </a:pPr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="http://</a:t>
            </a:r>
            <a:r>
              <a:rPr lang="en-US" sz="1600" dirty="0" err="1"/>
              <a:t>code.jquery.com</a:t>
            </a:r>
            <a:r>
              <a:rPr lang="en-US" sz="1600" dirty="0"/>
              <a:t>/jquery-1.7.1.min.js"&gt;&lt;/script&gt;</a:t>
            </a:r>
          </a:p>
          <a:p>
            <a:pPr marL="0" indent="0">
              <a:buNone/>
            </a:pPr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="http://</a:t>
            </a:r>
            <a:r>
              <a:rPr lang="en-US" sz="1600" dirty="0" err="1"/>
              <a:t>code.jquery.com</a:t>
            </a:r>
            <a:r>
              <a:rPr lang="en-US" sz="1600" dirty="0"/>
              <a:t>/mobile/1.1.0/jquery.mobile-1.1.0.min.js"&gt;&lt;/script&gt;</a:t>
            </a:r>
            <a:endParaRPr lang="en-US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100" y="2761860"/>
            <a:ext cx="8546472" cy="32484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Meta viewport tag</a:t>
            </a:r>
          </a:p>
          <a:p>
            <a:pPr lvl="1"/>
            <a:r>
              <a:rPr lang="en-US" dirty="0" smtClean="0"/>
              <a:t>Sets the screen width to the pixel width of the device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mobile CSS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mobile </a:t>
            </a:r>
            <a:r>
              <a:rPr lang="en-US" dirty="0" err="1" smtClean="0"/>
              <a:t>javascript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82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Including </a:t>
            </a:r>
            <a:r>
              <a:rPr lang="en-US" dirty="0" err="1" smtClean="0"/>
              <a:t>jQuery</a:t>
            </a:r>
            <a:r>
              <a:rPr lang="en-US" dirty="0" smtClean="0"/>
              <a:t> Mobile </a:t>
            </a:r>
            <a:r>
              <a:rPr lang="en-US" dirty="0" smtClean="0"/>
              <a:t>– Body</a:t>
            </a:r>
            <a:br>
              <a:rPr lang="en-US" dirty="0" smtClean="0"/>
            </a:br>
            <a:r>
              <a:rPr lang="en-US" dirty="0" smtClean="0"/>
              <a:t>Single page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00" y="1430101"/>
            <a:ext cx="8546472" cy="499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&lt;body&gt;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&lt;div data-role=“page”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/>
              <a:t>&lt;div data-role</a:t>
            </a:r>
            <a:r>
              <a:rPr lang="en-US" sz="1600" dirty="0" smtClean="0"/>
              <a:t>=”header"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Header here!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 &lt;</a:t>
            </a:r>
            <a:r>
              <a:rPr lang="en-US" sz="1600" dirty="0"/>
              <a:t>/div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/>
              <a:t>&lt;div data-role="content"&gt;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smtClean="0"/>
              <a:t>  Html </a:t>
            </a:r>
            <a:r>
              <a:rPr lang="en-US" sz="1600" dirty="0" smtClean="0"/>
              <a:t>markup goes in here!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&lt;</a:t>
            </a:r>
            <a:r>
              <a:rPr lang="en-US" sz="1600" dirty="0"/>
              <a:t>/div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&lt;</a:t>
            </a:r>
            <a:r>
              <a:rPr lang="en-US" sz="1600" dirty="0"/>
              <a:t>div data-role="content"&gt;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Footer here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&lt;/div&gt;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smtClean="0"/>
              <a:t>&lt;/div&gt;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&lt;/body&gt;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6532" y="1610312"/>
            <a:ext cx="5477039" cy="4819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role = page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mobile wrapper.</a:t>
            </a:r>
          </a:p>
          <a:p>
            <a:pPr lvl="1"/>
            <a:r>
              <a:rPr lang="en-US" dirty="0" smtClean="0"/>
              <a:t>Used to delineate a </a:t>
            </a:r>
            <a:r>
              <a:rPr lang="en-US" dirty="0" smtClean="0"/>
              <a:t>page</a:t>
            </a:r>
          </a:p>
          <a:p>
            <a:r>
              <a:rPr lang="en-US" dirty="0"/>
              <a:t>Data role = </a:t>
            </a:r>
            <a:r>
              <a:rPr lang="en-US" dirty="0" smtClean="0"/>
              <a:t>content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delineate </a:t>
            </a:r>
            <a:r>
              <a:rPr lang="en-US" dirty="0" smtClean="0"/>
              <a:t>your content</a:t>
            </a:r>
            <a:endParaRPr lang="en-US" dirty="0"/>
          </a:p>
          <a:p>
            <a:r>
              <a:rPr lang="en-US" dirty="0"/>
              <a:t>Data role = </a:t>
            </a:r>
            <a:r>
              <a:rPr lang="en-US" dirty="0" smtClean="0"/>
              <a:t>header</a:t>
            </a:r>
            <a:endParaRPr lang="en-US" dirty="0"/>
          </a:p>
          <a:p>
            <a:pPr lvl="1"/>
            <a:r>
              <a:rPr lang="en-US" dirty="0"/>
              <a:t>Used to delineate your </a:t>
            </a:r>
            <a:r>
              <a:rPr lang="en-US" dirty="0" smtClean="0"/>
              <a:t>header</a:t>
            </a:r>
          </a:p>
          <a:p>
            <a:r>
              <a:rPr lang="en-US" dirty="0"/>
              <a:t>Data role = </a:t>
            </a:r>
            <a:r>
              <a:rPr lang="en-US" dirty="0" smtClean="0"/>
              <a:t>footer</a:t>
            </a:r>
            <a:endParaRPr lang="en-US" dirty="0"/>
          </a:p>
          <a:p>
            <a:pPr lvl="1"/>
            <a:r>
              <a:rPr lang="en-US" dirty="0"/>
              <a:t>Used to delineate your </a:t>
            </a:r>
            <a:r>
              <a:rPr lang="en-US" dirty="0" smtClean="0"/>
              <a:t>footer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jQuery</a:t>
            </a:r>
            <a:r>
              <a:rPr lang="en-US" dirty="0" smtClean="0"/>
              <a:t> Mobile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Inside your data-role=“content” div you can add any HTML element.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mobile supports basically any basic HTML tag and styles it to look very mobile-like</a:t>
            </a: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smtClean="0"/>
              <a:t>data-role=“type” to basic HTML </a:t>
            </a:r>
            <a:r>
              <a:rPr lang="en-US" dirty="0" smtClean="0"/>
              <a:t>tags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is a LOOOOOOOOT of stuff!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jquerymobile.com</a:t>
            </a:r>
            <a:r>
              <a:rPr lang="en-US" dirty="0"/>
              <a:t>/demos/1.1.1/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82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2808" cy="269774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jquerymobile.com</a:t>
            </a:r>
            <a:r>
              <a:rPr lang="en-US" dirty="0"/>
              <a:t>/test/docs/lists/docs-</a:t>
            </a:r>
            <a:r>
              <a:rPr lang="en-US" dirty="0" err="1"/>
              <a:t>lists.html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 data-role="</a:t>
            </a:r>
            <a:r>
              <a:rPr lang="en-US" dirty="0" err="1"/>
              <a:t>listview</a:t>
            </a:r>
            <a:r>
              <a:rPr lang="en-US" dirty="0"/>
              <a:t>" data-inset="true" data-filter="true"&gt;</a:t>
            </a:r>
          </a:p>
          <a:p>
            <a:pPr marL="0" indent="0">
              <a:buNone/>
            </a:pPr>
            <a:r>
              <a:rPr lang="en-US" dirty="0"/>
              <a:t>	&lt;li&gt;&lt;a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smtClean="0"/>
              <a:t>#”&gt;C++&lt;</a:t>
            </a:r>
            <a:r>
              <a:rPr lang="en-US" dirty="0"/>
              <a:t>/a&gt;&lt;/li&gt;</a:t>
            </a:r>
          </a:p>
          <a:p>
            <a:pPr marL="0" indent="0">
              <a:buNone/>
            </a:pPr>
            <a:r>
              <a:rPr lang="en-US" dirty="0"/>
              <a:t>	&lt;li&gt;&lt;a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smtClean="0"/>
              <a:t>#”&gt;Ruby&lt;</a:t>
            </a:r>
            <a:r>
              <a:rPr lang="en-US" dirty="0"/>
              <a:t>/a&gt;&lt;/li&gt;</a:t>
            </a:r>
          </a:p>
          <a:p>
            <a:pPr marL="0" indent="0">
              <a:buNone/>
            </a:pPr>
            <a:r>
              <a:rPr lang="en-US" dirty="0"/>
              <a:t>	&lt;li&gt;&lt;a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smtClean="0"/>
              <a:t>#”&gt;JavaScript&lt;</a:t>
            </a:r>
            <a:r>
              <a:rPr lang="en-US" dirty="0"/>
              <a:t>/a&gt;&lt;/li&gt;</a:t>
            </a:r>
          </a:p>
          <a:p>
            <a:pPr marL="0" indent="0">
              <a:buNone/>
            </a:pPr>
            <a:r>
              <a:rPr lang="en-US" dirty="0"/>
              <a:t>	&lt;li&gt;&lt;a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smtClean="0"/>
              <a:t>#”&gt;Java&lt;</a:t>
            </a:r>
            <a:r>
              <a:rPr lang="en-US" dirty="0"/>
              <a:t>/a&gt;&lt;/li&gt;</a:t>
            </a:r>
          </a:p>
          <a:p>
            <a:pPr marL="0" indent="0">
              <a:buNone/>
            </a:pPr>
            <a:r>
              <a:rPr lang="en-US" dirty="0"/>
              <a:t>	&lt;li&gt;&lt;a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smtClean="0"/>
              <a:t>#”&gt;</a:t>
            </a:r>
            <a:r>
              <a:rPr lang="en-US" dirty="0" err="1" smtClean="0"/>
              <a:t>Clojure</a:t>
            </a:r>
            <a:r>
              <a:rPr lang="en-US" dirty="0" smtClean="0"/>
              <a:t>&lt;</a:t>
            </a:r>
            <a:r>
              <a:rPr lang="en-US" dirty="0"/>
              <a:t>/a&gt;&lt;/li&gt;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2-07-18 at 11.04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64" y="3297760"/>
            <a:ext cx="4927942" cy="34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7095" cy="24028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&lt;form&gt;</a:t>
            </a:r>
          </a:p>
          <a:p>
            <a:pPr marL="0" indent="0">
              <a:buNone/>
            </a:pPr>
            <a:r>
              <a:rPr lang="en-US" dirty="0"/>
              <a:t>   &lt;label for="slider-0"&gt;Input slider:&lt;/label&gt;</a:t>
            </a:r>
          </a:p>
          <a:p>
            <a:pPr marL="0" indent="0">
              <a:buNone/>
            </a:pPr>
            <a:r>
              <a:rPr lang="en-US" dirty="0"/>
              <a:t>   &lt;input type="range" name="slider" id="slider-0" value="25" min="0" max="100"  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2-07-18 at 11.07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22" y="4379148"/>
            <a:ext cx="4699326" cy="11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5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13859</TotalTime>
  <Words>1327</Words>
  <Application>Microsoft Macintosh PowerPoint</Application>
  <PresentationFormat>On-screen Show (4:3)</PresentationFormat>
  <Paragraphs>215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jQuery – Class 9</vt:lpstr>
      <vt:lpstr>jQuery Mobile</vt:lpstr>
      <vt:lpstr>jQuery Mobile</vt:lpstr>
      <vt:lpstr>Basic HTML Document Outline</vt:lpstr>
      <vt:lpstr>Including jQuery Mobile - Head</vt:lpstr>
      <vt:lpstr>Including jQuery Mobile – Body Single page template</vt:lpstr>
      <vt:lpstr>Adding jQuery Mobile Elements</vt:lpstr>
      <vt:lpstr>List View</vt:lpstr>
      <vt:lpstr>Slider</vt:lpstr>
      <vt:lpstr>Button – Star Icon</vt:lpstr>
      <vt:lpstr>Theme framework – Button Style!</vt:lpstr>
      <vt:lpstr>Linking Pages</vt:lpstr>
      <vt:lpstr>jQuery Mobile Page – Multiple Pages</vt:lpstr>
      <vt:lpstr>jQuery Mobile Page – Multiple Pages</vt:lpstr>
      <vt:lpstr>Page Transitions</vt:lpstr>
      <vt:lpstr>Dialogs</vt:lpstr>
      <vt:lpstr>Changing Default Configurations</vt:lpstr>
      <vt:lpstr>Configuration Options</vt:lpstr>
      <vt:lpstr>Events</vt:lpstr>
      <vt:lpstr>Extra Stuff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Nick Bucciarelli</cp:lastModifiedBy>
  <cp:revision>487</cp:revision>
  <dcterms:created xsi:type="dcterms:W3CDTF">2012-05-22T17:20:12Z</dcterms:created>
  <dcterms:modified xsi:type="dcterms:W3CDTF">2012-07-19T15:37:36Z</dcterms:modified>
</cp:coreProperties>
</file>