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60" r:id="rId4"/>
    <p:sldId id="286" r:id="rId5"/>
    <p:sldId id="261" r:id="rId6"/>
    <p:sldId id="262" r:id="rId7"/>
    <p:sldId id="272" r:id="rId8"/>
    <p:sldId id="263" r:id="rId9"/>
    <p:sldId id="273" r:id="rId10"/>
    <p:sldId id="264" r:id="rId11"/>
    <p:sldId id="265" r:id="rId12"/>
    <p:sldId id="274" r:id="rId13"/>
    <p:sldId id="266" r:id="rId14"/>
    <p:sldId id="275" r:id="rId15"/>
    <p:sldId id="267" r:id="rId16"/>
    <p:sldId id="268" r:id="rId17"/>
    <p:sldId id="276" r:id="rId18"/>
    <p:sldId id="269" r:id="rId19"/>
    <p:sldId id="277" r:id="rId20"/>
    <p:sldId id="270" r:id="rId21"/>
    <p:sldId id="279" r:id="rId22"/>
    <p:sldId id="278" r:id="rId23"/>
    <p:sldId id="281" r:id="rId24"/>
    <p:sldId id="280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534D-49C6-0343-AD7C-64FB1AF7509D}" type="datetimeFigureOut">
              <a:rPr lang="en-US" smtClean="0"/>
              <a:t>6/28/12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FACFA-D77F-1443-8930-1BB4E3CA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11B2-0C51-3A4E-BF24-190D3D3C6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7925-1E77-C94E-9BED-1D787524DC63}" type="datetimeFigureOut">
              <a:rPr lang="en-US" smtClean="0"/>
              <a:t>6/28/12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B2E-168B-8C48-BBF2-AE873C20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3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queryui.com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– Class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544011"/>
          </a:xfrm>
        </p:spPr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smtClean="0"/>
              <a:t>UI - Widgets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105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pick dates on a input field</a:t>
            </a:r>
          </a:p>
          <a:p>
            <a:pPr marL="0" indent="0">
              <a:buNone/>
            </a:pPr>
            <a:r>
              <a:rPr lang="en-US" dirty="0" smtClean="0"/>
              <a:t>// Creates </a:t>
            </a:r>
            <a:r>
              <a:rPr lang="en-US" dirty="0" err="1" smtClean="0"/>
              <a:t>datepicker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$(selector).</a:t>
            </a:r>
            <a:r>
              <a:rPr lang="en-US" dirty="0" err="1" smtClean="0"/>
              <a:t>datepicker</a:t>
            </a:r>
            <a:r>
              <a:rPr lang="en-US" dirty="0" smtClean="0"/>
              <a:t>({ settings })</a:t>
            </a:r>
          </a:p>
        </p:txBody>
      </p:sp>
    </p:spTree>
    <p:extLst>
      <p:ext uri="{BB962C8B-B14F-4D97-AF65-F5344CB8AC3E}">
        <p14:creationId xmlns:p14="http://schemas.microsoft.com/office/powerpoint/2010/main" val="307566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err="1" smtClean="0"/>
              <a:t>datepicker</a:t>
            </a:r>
            <a:r>
              <a:rPr lang="en-US" dirty="0" smtClean="0"/>
              <a:t>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altField</a:t>
            </a:r>
            <a:r>
              <a:rPr lang="en-US" dirty="0" smtClean="0"/>
              <a:t> – sets the value in an alternate field ( selector)</a:t>
            </a:r>
          </a:p>
          <a:p>
            <a:r>
              <a:rPr lang="en-US" dirty="0" err="1" smtClean="0"/>
              <a:t>altFormat</a:t>
            </a:r>
            <a:r>
              <a:rPr lang="en-US" dirty="0" smtClean="0"/>
              <a:t> – sets the value in the </a:t>
            </a:r>
            <a:r>
              <a:rPr lang="en-US" dirty="0" err="1" smtClean="0"/>
              <a:t>altField</a:t>
            </a:r>
            <a:r>
              <a:rPr lang="en-US" dirty="0" smtClean="0"/>
              <a:t> with the following format ( “mm-</a:t>
            </a:r>
            <a:r>
              <a:rPr lang="en-US" dirty="0" err="1" smtClean="0"/>
              <a:t>dd</a:t>
            </a:r>
            <a:r>
              <a:rPr lang="en-US" dirty="0" smtClean="0"/>
              <a:t>-</a:t>
            </a:r>
            <a:r>
              <a:rPr lang="en-US" dirty="0" err="1" smtClean="0"/>
              <a:t>yy</a:t>
            </a:r>
            <a:r>
              <a:rPr lang="en-US" dirty="0" smtClean="0"/>
              <a:t>” )</a:t>
            </a:r>
          </a:p>
          <a:p>
            <a:r>
              <a:rPr lang="en-US" dirty="0" err="1" smtClean="0"/>
              <a:t>buttonImage</a:t>
            </a:r>
            <a:r>
              <a:rPr lang="en-US" dirty="0" smtClean="0"/>
              <a:t> – URL for a button image beside the input box ( “images/</a:t>
            </a:r>
            <a:r>
              <a:rPr lang="en-US" dirty="0" err="1" smtClean="0"/>
              <a:t>datepicker.gif</a:t>
            </a:r>
            <a:r>
              <a:rPr lang="en-US" dirty="0" smtClean="0"/>
              <a:t>” )</a:t>
            </a:r>
          </a:p>
          <a:p>
            <a:r>
              <a:rPr lang="en-US" dirty="0" err="1" smtClean="0"/>
              <a:t>minDate</a:t>
            </a:r>
            <a:r>
              <a:rPr lang="en-US" dirty="0" smtClean="0"/>
              <a:t> – Set a minimum selectable date ( Date/Number/String 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</a:t>
            </a:r>
            <a:r>
              <a:rPr lang="en-US" dirty="0" err="1" smtClean="0"/>
              <a:t>datepicker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7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Datepicker</a:t>
            </a:r>
            <a:r>
              <a:rPr lang="en-US" dirty="0" smtClean="0"/>
              <a:t>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onChangeMonthYear</a:t>
            </a:r>
            <a:r>
              <a:rPr lang="en-US" dirty="0" smtClean="0"/>
              <a:t> – Custom event when months or years are changed</a:t>
            </a:r>
          </a:p>
          <a:p>
            <a:r>
              <a:rPr lang="en-US" dirty="0" err="1" smtClean="0"/>
              <a:t>onClose</a:t>
            </a:r>
            <a:r>
              <a:rPr lang="en-US" dirty="0" smtClean="0"/>
              <a:t> – Custom event for when a dialog is closed</a:t>
            </a:r>
          </a:p>
          <a:p>
            <a:r>
              <a:rPr lang="en-US" dirty="0" smtClean="0"/>
              <a:t>Etc…</a:t>
            </a:r>
          </a:p>
          <a:p>
            <a:endParaRPr lang="en-US" dirty="0"/>
          </a:p>
          <a:p>
            <a:r>
              <a:rPr lang="en-US" dirty="0" smtClean="0"/>
              <a:t>Methods: destroy, disable, etc…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</a:t>
            </a:r>
            <a:r>
              <a:rPr lang="en-US" dirty="0" err="1" smtClean="0"/>
              <a:t>datepicker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8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</a:t>
            </a:r>
            <a:r>
              <a:rPr lang="en-US" dirty="0" err="1" smtClean="0"/>
              <a:t>datepicker</a:t>
            </a:r>
            <a:r>
              <a:rPr lang="en-US" dirty="0" smtClean="0"/>
              <a:t>({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&lt;input  class=“</a:t>
            </a:r>
            <a:r>
              <a:rPr lang="en-US" sz="2400" dirty="0" err="1" smtClean="0"/>
              <a:t>datepicker</a:t>
            </a:r>
            <a:r>
              <a:rPr lang="en-US" sz="2400" dirty="0" smtClean="0"/>
              <a:t>”&gt;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input  </a:t>
            </a:r>
            <a:r>
              <a:rPr lang="en-US" sz="2400" dirty="0" smtClean="0"/>
              <a:t>type=“hidden” class</a:t>
            </a:r>
            <a:r>
              <a:rPr lang="en-US" sz="2400" dirty="0"/>
              <a:t>=</a:t>
            </a:r>
            <a:r>
              <a:rPr lang="en-US" sz="2400" dirty="0" smtClean="0"/>
              <a:t>“</a:t>
            </a:r>
            <a:r>
              <a:rPr lang="en-US" sz="2400" dirty="0" err="1" smtClean="0"/>
              <a:t>alt_datepicker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’).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({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minDate</a:t>
            </a:r>
            <a:r>
              <a:rPr lang="en-US" sz="2000" dirty="0" smtClean="0"/>
              <a:t>: 0,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altField</a:t>
            </a:r>
            <a:r>
              <a:rPr lang="en-US" sz="2000" dirty="0" smtClean="0"/>
              <a:t>: “.</a:t>
            </a:r>
            <a:r>
              <a:rPr lang="en-US" sz="2000" dirty="0" err="1" smtClean="0"/>
              <a:t>alt_datepicker</a:t>
            </a:r>
            <a:r>
              <a:rPr lang="en-US" sz="2000" dirty="0" smtClean="0"/>
              <a:t>”,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altFormat</a:t>
            </a:r>
            <a:r>
              <a:rPr lang="en-US" sz="2000" dirty="0" smtClean="0"/>
              <a:t>: “mm-</a:t>
            </a:r>
            <a:r>
              <a:rPr lang="en-US" sz="2000" dirty="0" err="1" smtClean="0"/>
              <a:t>dd</a:t>
            </a:r>
            <a:r>
              <a:rPr lang="en-US" sz="2000" dirty="0" smtClean="0"/>
              <a:t>-</a:t>
            </a:r>
            <a:r>
              <a:rPr lang="en-US" sz="2000" dirty="0" err="1" smtClean="0"/>
              <a:t>yyyy</a:t>
            </a:r>
            <a:r>
              <a:rPr lang="en-US" sz="2000" dirty="0" smtClean="0"/>
              <a:t>”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988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Datepicker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&lt;input  class=“</a:t>
            </a:r>
            <a:r>
              <a:rPr lang="en-US" sz="2400" dirty="0" err="1" smtClean="0"/>
              <a:t>datepicker</a:t>
            </a:r>
            <a:r>
              <a:rPr lang="en-US" sz="2400" dirty="0" smtClean="0"/>
              <a:t>”&gt;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input  </a:t>
            </a:r>
            <a:r>
              <a:rPr lang="en-US" sz="2400" dirty="0" smtClean="0"/>
              <a:t>type=“hidden” class</a:t>
            </a:r>
            <a:r>
              <a:rPr lang="en-US" sz="2400" dirty="0"/>
              <a:t>=</a:t>
            </a:r>
            <a:r>
              <a:rPr lang="en-US" sz="2400" dirty="0" smtClean="0"/>
              <a:t>“</a:t>
            </a:r>
            <a:r>
              <a:rPr lang="en-US" sz="2400" dirty="0" err="1" smtClean="0"/>
              <a:t>alt_datepicker</a:t>
            </a:r>
            <a:r>
              <a:rPr lang="en-US" sz="2400" dirty="0"/>
              <a:t>”&gt;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’).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({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/>
              <a:t>minDate</a:t>
            </a:r>
            <a:r>
              <a:rPr lang="en-US" sz="2000" dirty="0"/>
              <a:t>: 0,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onClose</a:t>
            </a:r>
            <a:r>
              <a:rPr lang="en-US" sz="2000" dirty="0" smtClean="0"/>
              <a:t>: function(</a:t>
            </a:r>
            <a:r>
              <a:rPr lang="en-US" sz="2000" dirty="0" err="1" smtClean="0"/>
              <a:t>dateText</a:t>
            </a:r>
            <a:r>
              <a:rPr lang="en-US" sz="2000" dirty="0" smtClean="0"/>
              <a:t>, </a:t>
            </a:r>
            <a:r>
              <a:rPr lang="en-US" sz="2000" dirty="0" err="1" smtClean="0"/>
              <a:t>inst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Code goes here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When the 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 is closed, that code will be run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Methods are called the same way as they are on Dialogs: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’).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(‘destroy’)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28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you to organize your data with tabs</a:t>
            </a:r>
          </a:p>
          <a:p>
            <a:r>
              <a:rPr lang="en-US" dirty="0" smtClean="0"/>
              <a:t>Based on the organization of your HTML</a:t>
            </a:r>
          </a:p>
          <a:p>
            <a:pPr marL="0" indent="0">
              <a:buNone/>
            </a:pPr>
            <a:r>
              <a:rPr lang="en-US" dirty="0" smtClean="0"/>
              <a:t>// Creates tabs</a:t>
            </a:r>
          </a:p>
          <a:p>
            <a:pPr marL="0" indent="0">
              <a:buNone/>
            </a:pPr>
            <a:r>
              <a:rPr lang="en-US" dirty="0" smtClean="0"/>
              <a:t>$(selector).tabs({ settings })</a:t>
            </a:r>
          </a:p>
        </p:txBody>
      </p:sp>
    </p:spTree>
    <p:extLst>
      <p:ext uri="{BB962C8B-B14F-4D97-AF65-F5344CB8AC3E}">
        <p14:creationId xmlns:p14="http://schemas.microsoft.com/office/powerpoint/2010/main" val="320308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.tabs(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ollapsible – allows the tab to become collapsible on click ( true/false )</a:t>
            </a:r>
          </a:p>
          <a:p>
            <a:r>
              <a:rPr lang="en-US" dirty="0"/>
              <a:t>d</a:t>
            </a:r>
            <a:r>
              <a:rPr lang="en-US" dirty="0" smtClean="0"/>
              <a:t>isabled – array of disabled tabs ( [ 0, 1, 2] )</a:t>
            </a:r>
          </a:p>
          <a:p>
            <a:r>
              <a:rPr lang="en-US" dirty="0"/>
              <a:t>s</a:t>
            </a:r>
            <a:r>
              <a:rPr lang="en-US" dirty="0" smtClean="0"/>
              <a:t>elected – Default tab that’s opened ( 1 )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/demos/tabs/</a:t>
            </a:r>
          </a:p>
        </p:txBody>
      </p:sp>
    </p:spTree>
    <p:extLst>
      <p:ext uri="{BB962C8B-B14F-4D97-AF65-F5344CB8AC3E}">
        <p14:creationId xmlns:p14="http://schemas.microsoft.com/office/powerpoint/2010/main" val="98956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Tabs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Events: create, remove, enable disable, etc…</a:t>
            </a:r>
          </a:p>
          <a:p>
            <a:r>
              <a:rPr lang="en-US" dirty="0" smtClean="0"/>
              <a:t>Methods: destroy, disable, enable, etc… </a:t>
            </a:r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/demos/tabs/</a:t>
            </a:r>
          </a:p>
        </p:txBody>
      </p:sp>
    </p:spTree>
    <p:extLst>
      <p:ext uri="{BB962C8B-B14F-4D97-AF65-F5344CB8AC3E}">
        <p14:creationId xmlns:p14="http://schemas.microsoft.com/office/powerpoint/2010/main" val="199220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.tabs({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&lt;div  class=“tabs”&gt;</a:t>
            </a:r>
          </a:p>
          <a:p>
            <a:pPr marL="0" indent="0">
              <a:buNone/>
            </a:pPr>
            <a:r>
              <a:rPr lang="en-US" sz="2400" dirty="0" smtClean="0"/>
              <a:t>  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&lt;li&gt;&lt;a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=“#tab_0”&gt;Tab 0&lt;/a&gt;&lt;/li&gt;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&lt;li&gt;&lt;a </a:t>
            </a:r>
            <a:r>
              <a:rPr lang="en-US" sz="2400" dirty="0" err="1"/>
              <a:t>href</a:t>
            </a:r>
            <a:r>
              <a:rPr lang="en-US" sz="2400" dirty="0"/>
              <a:t>=“#</a:t>
            </a:r>
            <a:r>
              <a:rPr lang="en-US" sz="2400" dirty="0" smtClean="0"/>
              <a:t>tab_1”</a:t>
            </a:r>
            <a:r>
              <a:rPr lang="en-US" sz="2400" dirty="0"/>
              <a:t>&gt;Tab 1</a:t>
            </a:r>
            <a:r>
              <a:rPr lang="en-US" sz="2400" dirty="0" smtClean="0"/>
              <a:t>&lt;</a:t>
            </a:r>
            <a:r>
              <a:rPr lang="en-US" sz="2400" dirty="0"/>
              <a:t>/a&gt;&lt;/li&gt;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&lt;div id=“tab_0”&gt;Foo&lt;/div&gt;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&lt;div id=“</a:t>
            </a:r>
            <a:r>
              <a:rPr lang="en-US" sz="2400" dirty="0" smtClean="0"/>
              <a:t>tab_1”&gt;Bar&lt;</a:t>
            </a:r>
            <a:r>
              <a:rPr lang="en-US" sz="2400" dirty="0"/>
              <a:t>/div&gt;</a:t>
            </a:r>
          </a:p>
          <a:p>
            <a:pPr marL="0" indent="0">
              <a:buNone/>
            </a:pPr>
            <a:r>
              <a:rPr lang="en-US" sz="2400" dirty="0" smtClean="0"/>
              <a:t>&lt;/div&gt;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$(‘.tabs’).tabs({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collapsible: true,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selected: 1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5600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Tabs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&lt;div  class=“tabs”&gt;</a:t>
            </a:r>
          </a:p>
          <a:p>
            <a:pPr marL="0" indent="0">
              <a:buNone/>
            </a:pPr>
            <a:r>
              <a:rPr lang="en-US" sz="2400" dirty="0" smtClean="0"/>
              <a:t>  &lt;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&lt;li&gt;&lt;a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=“#tab_0”&gt;Tab 0&lt;/a&gt;&lt;/li&gt;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/>
              <a:t>&lt;li&gt;&lt;a </a:t>
            </a:r>
            <a:r>
              <a:rPr lang="en-US" sz="2400" dirty="0" err="1"/>
              <a:t>href</a:t>
            </a:r>
            <a:r>
              <a:rPr lang="en-US" sz="2400" dirty="0"/>
              <a:t>=“#</a:t>
            </a:r>
            <a:r>
              <a:rPr lang="en-US" sz="2400" dirty="0" smtClean="0"/>
              <a:t>tab_1”</a:t>
            </a:r>
            <a:r>
              <a:rPr lang="en-US" sz="2400" dirty="0"/>
              <a:t>&gt;Tab 1</a:t>
            </a:r>
            <a:r>
              <a:rPr lang="en-US" sz="2400" dirty="0" smtClean="0"/>
              <a:t>&lt;</a:t>
            </a:r>
            <a:r>
              <a:rPr lang="en-US" sz="2400" dirty="0"/>
              <a:t>/a&gt;&lt;/li&gt;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&lt;/</a:t>
            </a:r>
            <a:r>
              <a:rPr lang="en-US" sz="2400" dirty="0" err="1" smtClean="0"/>
              <a:t>ul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&lt;div id=“tab_0”&gt;Foo&lt;/div&gt;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&lt;div id=“</a:t>
            </a:r>
            <a:r>
              <a:rPr lang="en-US" sz="2400" dirty="0" smtClean="0"/>
              <a:t>tab_1”&gt;Bar&lt;</a:t>
            </a:r>
            <a:r>
              <a:rPr lang="en-US" sz="2400" dirty="0"/>
              <a:t>/div&gt;</a:t>
            </a:r>
          </a:p>
          <a:p>
            <a:pPr marL="0" indent="0">
              <a:buNone/>
            </a:pPr>
            <a:r>
              <a:rPr lang="en-US" sz="2400" dirty="0" smtClean="0"/>
              <a:t>&lt;/div&gt;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$(‘.tabs’).tabs({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select: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// When a tab is selected, do stuff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$(‘.tabs’).tabs(‘destroy’);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</a:p>
          <a:p>
            <a:r>
              <a:rPr lang="en-US" dirty="0" smtClean="0"/>
              <a:t>Rich advanced effects</a:t>
            </a:r>
          </a:p>
          <a:p>
            <a:r>
              <a:rPr lang="en-US" dirty="0" smtClean="0"/>
              <a:t>Theming</a:t>
            </a:r>
          </a:p>
          <a:p>
            <a:r>
              <a:rPr lang="en-US" dirty="0" err="1" smtClean="0"/>
              <a:t>Looooots</a:t>
            </a:r>
            <a:r>
              <a:rPr lang="en-US" dirty="0" smtClean="0"/>
              <a:t> of stuff.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4083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Autocomplete allows the user to type and select elements when input is entered into a text field</a:t>
            </a:r>
          </a:p>
          <a:p>
            <a:r>
              <a:rPr lang="en-US" dirty="0" smtClean="0"/>
              <a:t>Can be customized to work with different data sources such as:</a:t>
            </a:r>
          </a:p>
          <a:p>
            <a:pPr lvl="1"/>
            <a:r>
              <a:rPr lang="en-US" dirty="0" smtClean="0"/>
              <a:t>Array with local data</a:t>
            </a:r>
          </a:p>
          <a:p>
            <a:pPr lvl="1"/>
            <a:r>
              <a:rPr lang="en-US" dirty="0" smtClean="0"/>
              <a:t>String specifying a URL</a:t>
            </a:r>
          </a:p>
          <a:p>
            <a:pPr lvl="1"/>
            <a:r>
              <a:rPr lang="en-US" dirty="0" smtClean="0"/>
              <a:t>A callback</a:t>
            </a:r>
          </a:p>
          <a:p>
            <a:pPr marL="0" indent="0">
              <a:buNone/>
            </a:pPr>
            <a:r>
              <a:rPr lang="en-US" dirty="0" smtClean="0"/>
              <a:t>// Creates autocomplete</a:t>
            </a:r>
          </a:p>
          <a:p>
            <a:pPr marL="0" indent="0">
              <a:buNone/>
            </a:pPr>
            <a:r>
              <a:rPr lang="en-US" dirty="0" smtClean="0"/>
              <a:t>$(selector).autocomplete({ settings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/demos/autocomplete/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95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>Autocomplete - Expected 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Regardless of where your data is coming from, this is what needs to be returned:</a:t>
            </a:r>
          </a:p>
          <a:p>
            <a:r>
              <a:rPr lang="en-US" dirty="0" smtClean="0"/>
              <a:t>Array of strings</a:t>
            </a:r>
          </a:p>
          <a:p>
            <a:pPr lvl="1"/>
            <a:r>
              <a:rPr lang="en-US" dirty="0" smtClean="0"/>
              <a:t>[ “Option 1”, “Option 2”, etc.. ]</a:t>
            </a:r>
          </a:p>
          <a:p>
            <a:r>
              <a:rPr lang="en-US" dirty="0" smtClean="0"/>
              <a:t>Array of objects with label and value nodes</a:t>
            </a:r>
          </a:p>
          <a:p>
            <a:pPr lvl="1"/>
            <a:r>
              <a:rPr lang="en-US" dirty="0" smtClean="0"/>
              <a:t>[ { label: “Option 1”, value: “option_1”},</a:t>
            </a: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		 { label: “Option 2”, “value: “option_2”}]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http://</a:t>
            </a:r>
            <a:r>
              <a:rPr lang="en-US" sz="2800" dirty="0" err="1"/>
              <a:t>jqueryui.com</a:t>
            </a:r>
            <a:r>
              <a:rPr lang="en-US" sz="2800" dirty="0"/>
              <a:t>/demos/autocomplete/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66969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$(selector).autocomplete({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minLength</a:t>
            </a:r>
            <a:r>
              <a:rPr lang="en-US" dirty="0" smtClean="0"/>
              <a:t> – minimum number of characters a user has to input before it queries the data (3)</a:t>
            </a:r>
          </a:p>
          <a:p>
            <a:r>
              <a:rPr lang="en-US" dirty="0"/>
              <a:t>s</a:t>
            </a:r>
            <a:r>
              <a:rPr lang="en-US" dirty="0" smtClean="0"/>
              <a:t>ource – where the autocomplete is receiving it’s data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/demos/autocomplete/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373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Autocomplete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– when an option is selected, this event will be called – your most handy event</a:t>
            </a:r>
          </a:p>
          <a:p>
            <a:r>
              <a:rPr lang="en-US" dirty="0"/>
              <a:t>f</a:t>
            </a:r>
            <a:r>
              <a:rPr lang="en-US" dirty="0" smtClean="0"/>
              <a:t>ocus, change, open, etc…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/demos/autocomplete/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054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$(selector).autocomplete({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&lt;input  class=“</a:t>
            </a:r>
            <a:r>
              <a:rPr lang="en-US" sz="2400" dirty="0" err="1" smtClean="0"/>
              <a:t>movie_types</a:t>
            </a:r>
            <a:r>
              <a:rPr lang="en-US" sz="2400" dirty="0" smtClean="0"/>
              <a:t>”&gt;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movie_types</a:t>
            </a:r>
            <a:r>
              <a:rPr lang="en-US" sz="2000" dirty="0" smtClean="0"/>
              <a:t> = [“Drama”, “Romance”, “Comedy”, “Horror”, “Thriller” ]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datepicker</a:t>
            </a:r>
            <a:r>
              <a:rPr lang="en-US" sz="2000" dirty="0" smtClean="0"/>
              <a:t>’).autocomplete({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minLength</a:t>
            </a:r>
            <a:r>
              <a:rPr lang="en-US" sz="2000" dirty="0" smtClean="0"/>
              <a:t>: 3,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source: </a:t>
            </a:r>
            <a:r>
              <a:rPr lang="en-US" sz="2000" dirty="0" err="1" smtClean="0"/>
              <a:t>movie_types</a:t>
            </a: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select: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Code for when an option is selected goes here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89576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Turns selected HTML into an accordion</a:t>
            </a:r>
          </a:p>
          <a:p>
            <a:r>
              <a:rPr lang="en-US" dirty="0" smtClean="0"/>
              <a:t>Based on the organization of your HTML</a:t>
            </a:r>
          </a:p>
          <a:p>
            <a:pPr marL="0" indent="0">
              <a:buNone/>
            </a:pPr>
            <a:r>
              <a:rPr lang="en-US" dirty="0" smtClean="0"/>
              <a:t>// Creates accordion</a:t>
            </a:r>
          </a:p>
          <a:p>
            <a:pPr marL="0" indent="0">
              <a:buNone/>
            </a:pPr>
            <a:r>
              <a:rPr lang="en-US" dirty="0" smtClean="0"/>
              <a:t>$(selector).accordion({ settings 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/demos/accordion/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421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.accordion(</a:t>
            </a:r>
            <a:r>
              <a:rPr lang="en-US" dirty="0"/>
              <a:t>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ollapsible – allows the accordion to become collapsible on click ( true/false )</a:t>
            </a:r>
          </a:p>
          <a:p>
            <a:r>
              <a:rPr lang="en-US" dirty="0"/>
              <a:t>d</a:t>
            </a:r>
            <a:r>
              <a:rPr lang="en-US" dirty="0" smtClean="0"/>
              <a:t>isabled – disables/enables the accordion ( true/false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/demos/accordion/</a:t>
            </a:r>
          </a:p>
        </p:txBody>
      </p:sp>
    </p:spTree>
    <p:extLst>
      <p:ext uri="{BB962C8B-B14F-4D97-AF65-F5344CB8AC3E}">
        <p14:creationId xmlns:p14="http://schemas.microsoft.com/office/powerpoint/2010/main" val="258301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Accordion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Events: create, change, </a:t>
            </a:r>
            <a:r>
              <a:rPr lang="en-US" dirty="0" err="1" smtClean="0"/>
              <a:t>changestart</a:t>
            </a:r>
            <a:endParaRPr lang="en-US" dirty="0" smtClean="0"/>
          </a:p>
          <a:p>
            <a:r>
              <a:rPr lang="en-US" dirty="0" smtClean="0"/>
              <a:t>Methods: destroy, disable, enable, etc…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jqueryui.com</a:t>
            </a:r>
            <a:r>
              <a:rPr lang="en-US" dirty="0"/>
              <a:t>/demos/accordion/</a:t>
            </a:r>
          </a:p>
        </p:txBody>
      </p:sp>
    </p:spTree>
    <p:extLst>
      <p:ext uri="{BB962C8B-B14F-4D97-AF65-F5344CB8AC3E}">
        <p14:creationId xmlns:p14="http://schemas.microsoft.com/office/powerpoint/2010/main" val="302548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</a:t>
            </a:r>
            <a:r>
              <a:rPr lang="en-US" dirty="0" smtClean="0"/>
              <a:t>.accordion({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0" y="1600200"/>
            <a:ext cx="457924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&lt;div  class=“accordion”&gt;</a:t>
            </a:r>
          </a:p>
          <a:p>
            <a:pPr marL="0" indent="0">
              <a:buNone/>
            </a:pPr>
            <a:r>
              <a:rPr lang="en-US" sz="2400" dirty="0" smtClean="0"/>
              <a:t>  &lt;h3&gt;&lt;a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=“#”&gt;Link 1&lt;/a&gt;&lt;/h3&gt;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&lt;div&gt;Text Here&lt;/div&gt;</a:t>
            </a:r>
          </a:p>
          <a:p>
            <a:pPr marL="0" indent="0">
              <a:buNone/>
            </a:pPr>
            <a:r>
              <a:rPr lang="en-US" sz="2400" dirty="0"/>
              <a:t> &lt;h3&gt;&lt;a </a:t>
            </a:r>
            <a:r>
              <a:rPr lang="en-US" sz="2400" dirty="0" err="1"/>
              <a:t>href</a:t>
            </a:r>
            <a:r>
              <a:rPr lang="en-US" sz="2400" dirty="0"/>
              <a:t>=“#”&gt;</a:t>
            </a:r>
            <a:r>
              <a:rPr lang="en-US" sz="2400" dirty="0" smtClean="0"/>
              <a:t>Link 2&lt;</a:t>
            </a:r>
            <a:r>
              <a:rPr lang="en-US" sz="2400" dirty="0"/>
              <a:t>/a&gt;&lt;/h3&gt;</a:t>
            </a:r>
          </a:p>
          <a:p>
            <a:pPr marL="0" indent="0">
              <a:buNone/>
            </a:pPr>
            <a:r>
              <a:rPr lang="en-US" sz="2400" dirty="0"/>
              <a:t>  &lt;div&gt;Text Here&lt;/div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&lt;/div&gt;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4514" y="1594757"/>
            <a:ext cx="42254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$(‘.accordion’).accordion({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collapsible: true,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change: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When the user clicks a different accordion, this event is fired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$(‘.accordion’).accordion(‘destroy’);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60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UI Class -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</a:p>
          <a:p>
            <a:r>
              <a:rPr lang="en-US" dirty="0" err="1" smtClean="0"/>
              <a:t>Datepicker</a:t>
            </a:r>
            <a:endParaRPr lang="en-US" dirty="0" smtClean="0"/>
          </a:p>
          <a:p>
            <a:r>
              <a:rPr lang="en-US" dirty="0" smtClean="0"/>
              <a:t>Tabs</a:t>
            </a:r>
          </a:p>
          <a:p>
            <a:r>
              <a:rPr lang="en-US" dirty="0" smtClean="0"/>
              <a:t>Autocomplete</a:t>
            </a:r>
          </a:p>
          <a:p>
            <a:r>
              <a:rPr lang="en-US" dirty="0" smtClean="0"/>
              <a:t>Accordion</a:t>
            </a:r>
          </a:p>
        </p:txBody>
      </p:sp>
    </p:spTree>
    <p:extLst>
      <p:ext uri="{BB962C8B-B14F-4D97-AF65-F5344CB8AC3E}">
        <p14:creationId xmlns:p14="http://schemas.microsoft.com/office/powerpoint/2010/main" val="238711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Downloading and including </a:t>
            </a:r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http://jqueryui.com/</a:t>
            </a:r>
            <a:r>
              <a:rPr lang="en-US" dirty="0" smtClean="0"/>
              <a:t>download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/>
              <a:t>Base </a:t>
            </a:r>
            <a:r>
              <a:rPr lang="en-US" dirty="0" err="1" smtClean="0"/>
              <a:t>jquery</a:t>
            </a:r>
            <a:r>
              <a:rPr lang="en-US" dirty="0" smtClean="0"/>
              <a:t> folder</a:t>
            </a:r>
          </a:p>
          <a:p>
            <a:pPr lvl="2"/>
            <a:r>
              <a:rPr lang="en-US" dirty="0" err="1" smtClean="0"/>
              <a:t>Css</a:t>
            </a:r>
            <a:r>
              <a:rPr lang="en-US" dirty="0" smtClean="0"/>
              <a:t> folder</a:t>
            </a:r>
          </a:p>
          <a:p>
            <a:pPr lvl="3"/>
            <a:r>
              <a:rPr lang="en-US" dirty="0" smtClean="0"/>
              <a:t>Theme folder</a:t>
            </a:r>
          </a:p>
          <a:p>
            <a:pPr lvl="4"/>
            <a:r>
              <a:rPr lang="en-US" dirty="0" smtClean="0"/>
              <a:t>Theme 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pPr lvl="4"/>
            <a:r>
              <a:rPr lang="en-US" dirty="0" smtClean="0"/>
              <a:t>Images folder</a:t>
            </a:r>
          </a:p>
          <a:p>
            <a:pPr lvl="2"/>
            <a:r>
              <a:rPr lang="en-US" dirty="0" err="1" smtClean="0"/>
              <a:t>Js</a:t>
            </a:r>
            <a:r>
              <a:rPr lang="en-US" dirty="0" smtClean="0"/>
              <a:t> folder</a:t>
            </a:r>
          </a:p>
          <a:p>
            <a:pPr lvl="3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3"/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2"/>
            <a:r>
              <a:rPr lang="en-US" dirty="0" err="1" smtClean="0"/>
              <a:t>Index.html</a:t>
            </a:r>
            <a:r>
              <a:rPr lang="en-US" dirty="0" smtClean="0"/>
              <a:t> – Gives you all of the information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39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windows with at title and content</a:t>
            </a:r>
          </a:p>
          <a:p>
            <a:pPr marL="0" indent="0">
              <a:buNone/>
            </a:pPr>
            <a:r>
              <a:rPr lang="en-US" dirty="0" smtClean="0"/>
              <a:t>// Creates Dialog</a:t>
            </a:r>
          </a:p>
          <a:p>
            <a:pPr marL="0" indent="0">
              <a:buNone/>
            </a:pPr>
            <a:r>
              <a:rPr lang="en-US" dirty="0" smtClean="0"/>
              <a:t>$(selector).dialog({ settings })</a:t>
            </a:r>
          </a:p>
          <a:p>
            <a:pPr marL="0" indent="0">
              <a:buNone/>
            </a:pPr>
            <a:r>
              <a:rPr lang="en-US" dirty="0" smtClean="0"/>
              <a:t>// Opens Dialog</a:t>
            </a:r>
          </a:p>
          <a:p>
            <a:pPr marL="0" indent="0">
              <a:buNone/>
            </a:pPr>
            <a:r>
              <a:rPr lang="en-US" dirty="0"/>
              <a:t>$(selector).dialog</a:t>
            </a:r>
            <a:r>
              <a:rPr lang="en-US" dirty="0" smtClean="0"/>
              <a:t>(‘open’)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 Close Dialog</a:t>
            </a:r>
          </a:p>
          <a:p>
            <a:pPr marL="0" indent="0">
              <a:buNone/>
            </a:pPr>
            <a:r>
              <a:rPr lang="en-US" dirty="0"/>
              <a:t>$(selector).dialog</a:t>
            </a:r>
            <a:r>
              <a:rPr lang="en-US" dirty="0" smtClean="0"/>
              <a:t>(‘close’)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2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$(selector).dialog({ settings 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autoOpen</a:t>
            </a:r>
            <a:r>
              <a:rPr lang="en-US" dirty="0" smtClean="0"/>
              <a:t> – automatically open when creating the dialog ( true/false )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odal – when opened, other items on the page will become disabled ( true/false )</a:t>
            </a:r>
          </a:p>
          <a:p>
            <a:r>
              <a:rPr lang="en-US" dirty="0" smtClean="0"/>
              <a:t>title – title ( string 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raggable</a:t>
            </a:r>
            <a:r>
              <a:rPr lang="en-US" dirty="0" smtClean="0"/>
              <a:t> – whether the dialog box is </a:t>
            </a:r>
            <a:r>
              <a:rPr lang="en-US" dirty="0" err="1" smtClean="0"/>
              <a:t>draggable</a:t>
            </a:r>
            <a:r>
              <a:rPr lang="en-US" dirty="0" smtClean="0"/>
              <a:t> ( true/false)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jqueryui.com</a:t>
            </a:r>
            <a:r>
              <a:rPr lang="en-US" dirty="0"/>
              <a:t>/demos/dialog/</a:t>
            </a:r>
          </a:p>
        </p:txBody>
      </p:sp>
    </p:spTree>
    <p:extLst>
      <p:ext uri="{BB962C8B-B14F-4D97-AF65-F5344CB8AC3E}">
        <p14:creationId xmlns:p14="http://schemas.microsoft.com/office/powerpoint/2010/main" val="58824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Dialog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Events are bound to your selectors and (just like in previous classes) are called when certain things happen</a:t>
            </a:r>
          </a:p>
          <a:p>
            <a:r>
              <a:rPr lang="en-US" dirty="0" smtClean="0"/>
              <a:t> create, open, drag, resize, close</a:t>
            </a:r>
          </a:p>
          <a:p>
            <a:endParaRPr lang="en-US" dirty="0"/>
          </a:p>
          <a:p>
            <a:r>
              <a:rPr lang="en-US" dirty="0" smtClean="0"/>
              <a:t>Methods you call on your dialog object</a:t>
            </a:r>
          </a:p>
          <a:p>
            <a:r>
              <a:rPr lang="en-US" dirty="0"/>
              <a:t>c</a:t>
            </a:r>
            <a:r>
              <a:rPr lang="en-US" dirty="0" smtClean="0"/>
              <a:t>lose, open, destroy, disable, enable,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jqueryui.com</a:t>
            </a:r>
            <a:r>
              <a:rPr lang="en-US" dirty="0"/>
              <a:t>/demos/</a:t>
            </a:r>
            <a:r>
              <a:rPr lang="en-US" dirty="0" smtClean="0"/>
              <a:t>dialog/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$(selector).dialog</a:t>
            </a:r>
            <a:r>
              <a:rPr lang="en-US" dirty="0" smtClean="0"/>
              <a:t>({ settings })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</a:t>
            </a:r>
            <a:r>
              <a:rPr lang="en-US" sz="2000" dirty="0" err="1" smtClean="0"/>
              <a:t>picture.jpg</a:t>
            </a:r>
            <a:r>
              <a:rPr lang="en-US" sz="2000" dirty="0" smtClean="0"/>
              <a:t>” class=“</a:t>
            </a:r>
            <a:r>
              <a:rPr lang="en-US" sz="2000" dirty="0" err="1" smtClean="0"/>
              <a:t>example_image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r>
              <a:rPr lang="en-US" sz="2000" dirty="0" smtClean="0"/>
              <a:t>&lt;div class=“</a:t>
            </a:r>
            <a:r>
              <a:rPr lang="en-US" sz="2000" dirty="0" err="1" smtClean="0"/>
              <a:t>example_dialog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&lt;h2&gt;Movie List&lt;/h2&gt;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&lt;li&gt;Lucky Number </a:t>
            </a:r>
            <a:r>
              <a:rPr lang="en-US" sz="2000" dirty="0" err="1" smtClean="0"/>
              <a:t>Slevin</a:t>
            </a:r>
            <a:r>
              <a:rPr lang="en-US" sz="2000" dirty="0" smtClean="0"/>
              <a:t>&lt;/li&gt;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&lt;li&gt;Count of Monte Cristo&lt;/li&gt;</a:t>
            </a:r>
          </a:p>
          <a:p>
            <a:pPr marL="0" indent="0"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4313" y="1600200"/>
            <a:ext cx="40803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example_dialog</a:t>
            </a:r>
            <a:r>
              <a:rPr lang="en-US" sz="2000" dirty="0" smtClean="0"/>
              <a:t>’).dialog({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autoOpen</a:t>
            </a:r>
            <a:r>
              <a:rPr lang="en-US" sz="2000" dirty="0" smtClean="0"/>
              <a:t>: false,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title: “Example Dialog!”</a:t>
            </a: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example_image</a:t>
            </a:r>
            <a:r>
              <a:rPr lang="en-US" sz="2000" dirty="0" smtClean="0"/>
              <a:t>’).click( function()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$(‘.</a:t>
            </a:r>
            <a:r>
              <a:rPr lang="en-US" sz="2000" dirty="0" err="1" smtClean="0"/>
              <a:t>example_dialog</a:t>
            </a:r>
            <a:r>
              <a:rPr lang="en-US" sz="2000" dirty="0" smtClean="0"/>
              <a:t>’).dialog(‘open’);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469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Dialog Events/Methods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600200"/>
            <a:ext cx="38517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=“</a:t>
            </a:r>
            <a:r>
              <a:rPr lang="en-US" sz="2000" dirty="0" err="1" smtClean="0"/>
              <a:t>picture.jpg</a:t>
            </a:r>
            <a:r>
              <a:rPr lang="en-US" sz="2000" dirty="0" smtClean="0"/>
              <a:t>” class=“</a:t>
            </a:r>
            <a:r>
              <a:rPr lang="en-US" sz="2000" dirty="0" err="1" smtClean="0"/>
              <a:t>example_image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r>
              <a:rPr lang="en-US" sz="2000" dirty="0" smtClean="0"/>
              <a:t>&lt;div class=“</a:t>
            </a:r>
            <a:r>
              <a:rPr lang="en-US" sz="2000" dirty="0" err="1" smtClean="0"/>
              <a:t>example_dialog</a:t>
            </a:r>
            <a:r>
              <a:rPr lang="en-US" sz="2000" dirty="0" smtClean="0"/>
              <a:t>”&gt;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&lt;h2&gt;Movie List&lt;/h2&gt;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&lt;li&gt;Lucky Number </a:t>
            </a:r>
            <a:r>
              <a:rPr lang="en-US" sz="2000" dirty="0" err="1" smtClean="0"/>
              <a:t>Slevin</a:t>
            </a:r>
            <a:r>
              <a:rPr lang="en-US" sz="2000" dirty="0" smtClean="0"/>
              <a:t>&lt;/li&gt;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&lt;li&gt;Count of Monte Cristo&lt;/li&gt;</a:t>
            </a:r>
          </a:p>
          <a:p>
            <a:pPr marL="0" indent="0"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ul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&lt;/div&gt;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0541" y="1600200"/>
            <a:ext cx="47733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$(‘.</a:t>
            </a:r>
            <a:r>
              <a:rPr lang="en-US" sz="2000" dirty="0" err="1" smtClean="0"/>
              <a:t>example_dialog</a:t>
            </a:r>
            <a:r>
              <a:rPr lang="en-US" sz="2000" dirty="0" smtClean="0"/>
              <a:t>’).dialog({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create: function(event, </a:t>
            </a:r>
            <a:r>
              <a:rPr lang="en-US" sz="2000" dirty="0" err="1" smtClean="0"/>
              <a:t>ui</a:t>
            </a:r>
            <a:r>
              <a:rPr lang="en-US" sz="2000" dirty="0" smtClean="0"/>
              <a:t>) {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// Do stuff here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 </a:t>
            </a:r>
            <a:r>
              <a:rPr lang="en-US" sz="2000" dirty="0" smtClean="0"/>
              <a:t> }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})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When the dialog is created, the code inside the callback method will run.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$(‘.</a:t>
            </a:r>
            <a:r>
              <a:rPr lang="en-US" sz="2000" dirty="0" err="1"/>
              <a:t>example_dialog</a:t>
            </a:r>
            <a:r>
              <a:rPr lang="en-US" sz="2000" dirty="0"/>
              <a:t>’).dialog</a:t>
            </a:r>
            <a:r>
              <a:rPr lang="en-US" sz="2000" dirty="0" smtClean="0"/>
              <a:t>(‘open’)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$(‘.</a:t>
            </a:r>
            <a:r>
              <a:rPr lang="en-US" sz="2000" dirty="0" err="1"/>
              <a:t>example_dialog</a:t>
            </a:r>
            <a:r>
              <a:rPr lang="en-US" sz="2000" dirty="0"/>
              <a:t>’).dialog</a:t>
            </a:r>
            <a:r>
              <a:rPr lang="en-US" sz="2000" dirty="0" smtClean="0"/>
              <a:t>(‘close’</a:t>
            </a:r>
            <a:r>
              <a:rPr lang="en-US" sz="2000" dirty="0"/>
              <a:t>)</a:t>
            </a:r>
          </a:p>
          <a:p>
            <a:pPr marL="0" indent="0"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87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8283</TotalTime>
  <Words>1765</Words>
  <Application>Microsoft Macintosh PowerPoint</Application>
  <PresentationFormat>On-screen Show (4:3)</PresentationFormat>
  <Paragraphs>241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jQuery – Class 7</vt:lpstr>
      <vt:lpstr>jQuery UI</vt:lpstr>
      <vt:lpstr>First UI Class - Widgets</vt:lpstr>
      <vt:lpstr>Downloading and including jQuery UI</vt:lpstr>
      <vt:lpstr>Dialog</vt:lpstr>
      <vt:lpstr>$(selector).dialog({ settings })</vt:lpstr>
      <vt:lpstr>Dialog Events/Methods</vt:lpstr>
      <vt:lpstr>$(selector).dialog({ settings })</vt:lpstr>
      <vt:lpstr>Dialog Events/Methods</vt:lpstr>
      <vt:lpstr>Datepicker</vt:lpstr>
      <vt:lpstr>$(selector).datepicker({ settings })</vt:lpstr>
      <vt:lpstr>Datepicker Events/Methods</vt:lpstr>
      <vt:lpstr>$(selector).datepicker({ settings })</vt:lpstr>
      <vt:lpstr>Datepicker Events</vt:lpstr>
      <vt:lpstr>Tabs</vt:lpstr>
      <vt:lpstr>$(selector).tabs({ settings })</vt:lpstr>
      <vt:lpstr>Tabs Events/Methods</vt:lpstr>
      <vt:lpstr>$(selector).tabs({ settings })</vt:lpstr>
      <vt:lpstr>Tabs Events/Methods</vt:lpstr>
      <vt:lpstr>Autocomplete</vt:lpstr>
      <vt:lpstr>Autocomplete - Expected Data Format</vt:lpstr>
      <vt:lpstr>$(selector).autocomplete({ settings })</vt:lpstr>
      <vt:lpstr>Autocomplete Events</vt:lpstr>
      <vt:lpstr>$(selector).autocomplete({ settings })</vt:lpstr>
      <vt:lpstr>Accordion</vt:lpstr>
      <vt:lpstr>$(selector).accordion({ settings })</vt:lpstr>
      <vt:lpstr>Accordion Events/Methods</vt:lpstr>
      <vt:lpstr>$(selector).accordion({ settings })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N</dc:creator>
  <cp:lastModifiedBy>Nick Bucciarelli</cp:lastModifiedBy>
  <cp:revision>343</cp:revision>
  <dcterms:created xsi:type="dcterms:W3CDTF">2012-05-22T17:20:12Z</dcterms:created>
  <dcterms:modified xsi:type="dcterms:W3CDTF">2012-06-28T19:14:58Z</dcterms:modified>
</cp:coreProperties>
</file>