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>
        <p:scale>
          <a:sx n="94" d="100"/>
          <a:sy n="94" d="100"/>
        </p:scale>
        <p:origin x="127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4615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3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84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7676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22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12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89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9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opengis.net/kml/2.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opengis.net/kml/2.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Spatial Data Production In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Keyhole markup language </a:t>
            </a:r>
            <a:r>
              <a:rPr lang="en-US" smtClean="0"/>
              <a:t>and geocoding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Geocoding with Ruby and Google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618" y="1415270"/>
            <a:ext cx="7065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can use the snippet below to hit Google’s API for each of our addresses, and get the coordinates we want.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" y="2476501"/>
            <a:ext cx="10382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618" y="1415271"/>
            <a:ext cx="7024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That snippet looked familiar… let’s combine the geocoder with the KML generation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5" y="2434232"/>
            <a:ext cx="103632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And there you have it: a 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619" y="2356967"/>
            <a:ext cx="810228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Geocoding and programmatic mapping:</a:t>
            </a:r>
          </a:p>
          <a:p>
            <a:r>
              <a:rPr lang="en-US" sz="2800" b="1" dirty="0" smtClean="0"/>
              <a:t>nothing to be afraid of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927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19" y="2125176"/>
            <a:ext cx="9047532" cy="24741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KML is a structured textual markup language for spatial data</a:t>
            </a:r>
          </a:p>
          <a:p>
            <a:r>
              <a:rPr lang="en-US" sz="2000" dirty="0" smtClean="0"/>
              <a:t>An open standard promoted by Google</a:t>
            </a:r>
          </a:p>
          <a:p>
            <a:r>
              <a:rPr lang="en-US" sz="2000" dirty="0" smtClean="0"/>
              <a:t>Will look instantly familiar to anyone who’s seen HTML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6619" y="7410"/>
            <a:ext cx="10567893" cy="1325562"/>
          </a:xfrm>
        </p:spPr>
        <p:txBody>
          <a:bodyPr/>
          <a:lstStyle/>
          <a:p>
            <a:r>
              <a:rPr lang="en-US" dirty="0" smtClean="0"/>
              <a:t>Keyhole Markup Language (KML)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19771"/>
            <a:ext cx="10567893" cy="1325562"/>
          </a:xfrm>
        </p:spPr>
        <p:txBody>
          <a:bodyPr/>
          <a:lstStyle/>
          <a:p>
            <a:r>
              <a:rPr lang="en-US" dirty="0" smtClean="0"/>
              <a:t>KML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190" y="2413814"/>
            <a:ext cx="4827933" cy="2840573"/>
          </a:xfrm>
        </p:spPr>
        <p:txBody>
          <a:bodyPr>
            <a:noAutofit/>
          </a:bodyPr>
          <a:lstStyle/>
          <a:p>
            <a:r>
              <a:rPr lang="en-US" sz="2000" dirty="0" smtClean="0"/>
              <a:t>KML files require a basic header and footer, just like HTML.</a:t>
            </a:r>
          </a:p>
          <a:p>
            <a:r>
              <a:rPr lang="en-US" sz="2000" dirty="0" smtClean="0"/>
              <a:t>There’s plenty of room for complexity and customization, but you can make a valid KML file using only two lines.</a:t>
            </a:r>
          </a:p>
          <a:p>
            <a:r>
              <a:rPr lang="en-US" sz="2000" dirty="0" smtClean="0"/>
              <a:t>The header simply references the KML specification, as is customary for XML text.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3410" y="2553245"/>
            <a:ext cx="5577800" cy="245899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kml</a:t>
            </a:r>
            <a:r>
              <a:rPr lang="en-US" dirty="0"/>
              <a:t> </a:t>
            </a:r>
            <a:r>
              <a:rPr lang="en-US" dirty="0" err="1" smtClean="0"/>
              <a:t>xmlns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www.opengis.net/kml/2.2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*body goes here*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Placemark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 err="1"/>
              <a:t>kml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err="1" smtClean="0"/>
              <a:t>Placemarks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971" y="1824467"/>
            <a:ext cx="5304498" cy="436193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code to the right is </a:t>
            </a:r>
            <a:r>
              <a:rPr lang="en-US" b="1" dirty="0" smtClean="0"/>
              <a:t>a complete</a:t>
            </a:r>
            <a:r>
              <a:rPr lang="en-US" b="1" dirty="0"/>
              <a:t>, valid KML document that can be displayed by Google Earth and other software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placemark</a:t>
            </a:r>
            <a:r>
              <a:rPr lang="en-US" dirty="0" smtClean="0"/>
              <a:t> is the simplest possible KML feature, consisting of a name and a pair of coordinates.</a:t>
            </a:r>
          </a:p>
          <a:p>
            <a:r>
              <a:rPr lang="en-US" dirty="0" smtClean="0"/>
              <a:t>It represents a point with an attached popup balloon.</a:t>
            </a:r>
          </a:p>
          <a:p>
            <a:r>
              <a:rPr lang="en-US" dirty="0" smtClean="0"/>
              <a:t>More complex features such as polygons are equally simple to write, and consist of an array of coordinates.</a:t>
            </a:r>
          </a:p>
          <a:p>
            <a:r>
              <a:rPr lang="en-US" dirty="0" smtClean="0"/>
              <a:t>Descriptions can contain HTML for extra pizazz, features can be animated, they can have special styles, and so on. </a:t>
            </a:r>
            <a:r>
              <a:rPr lang="en-US" dirty="0"/>
              <a:t>B</a:t>
            </a:r>
            <a:r>
              <a:rPr lang="en-US" dirty="0" smtClean="0"/>
              <a:t>ut none of that is required.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285" y="1367547"/>
            <a:ext cx="5222766" cy="530621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&lt;?xml version="1.0" encoding="UTF-8"?&gt;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kml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xmlns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www.opengis.net/kml/2.2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err="1"/>
              <a:t>Placemark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    &lt;name&gt;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Simple </a:t>
            </a:r>
            <a:r>
              <a:rPr lang="en-US" dirty="0" err="1" smtClean="0"/>
              <a:t>placemark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</a:t>
            </a:r>
            <a:r>
              <a:rPr lang="en-US" dirty="0"/>
              <a:t>name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/>
              <a:t>description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A simple </a:t>
            </a:r>
            <a:r>
              <a:rPr lang="en-US" dirty="0" err="1" smtClean="0"/>
              <a:t>placemark</a:t>
            </a:r>
            <a:r>
              <a:rPr lang="en-US" dirty="0" smtClean="0"/>
              <a:t> description.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&lt;/</a:t>
            </a:r>
            <a:r>
              <a:rPr lang="en-US" dirty="0"/>
              <a:t>description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&lt;</a:t>
            </a:r>
            <a:r>
              <a:rPr lang="en-US" dirty="0"/>
              <a:t>Point&gt;</a:t>
            </a:r>
            <a:br>
              <a:rPr lang="en-US" dirty="0"/>
            </a:br>
            <a:r>
              <a:rPr lang="en-US" dirty="0" smtClean="0"/>
              <a:t>        &lt;coordinates&gt;		-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    122.082203,37.4222821,0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&lt;/</a:t>
            </a:r>
            <a:r>
              <a:rPr lang="en-US" dirty="0"/>
              <a:t>coordinates&gt;</a:t>
            </a:r>
            <a:br>
              <a:rPr lang="en-US" dirty="0"/>
            </a:br>
            <a:r>
              <a:rPr lang="en-US" dirty="0" smtClean="0"/>
              <a:t>     &lt;/</a:t>
            </a:r>
            <a:r>
              <a:rPr lang="en-US" dirty="0"/>
              <a:t>Point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Placemark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kml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361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err="1" smtClean="0"/>
              <a:t>Placemarks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191" y="2067355"/>
            <a:ext cx="5664074" cy="35834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we had a list of items with coordinates, such as this list of WDI locations, it would be very simple to write some ruby to generate the KML.</a:t>
            </a:r>
          </a:p>
          <a:p>
            <a:r>
              <a:rPr lang="en-US" sz="2000" dirty="0" smtClean="0"/>
              <a:t>You just need to split the text and insert the various attributes where they belong in the text template.</a:t>
            </a:r>
          </a:p>
          <a:p>
            <a:r>
              <a:rPr lang="en-US" sz="2000" dirty="0" smtClean="0"/>
              <a:t>Keep appending the text to itself, then add the KML header and footer  to the result when you’re finished.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120" y="3123101"/>
            <a:ext cx="4589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GA Wash DC		40.793	-73.989</a:t>
            </a:r>
          </a:p>
          <a:p>
            <a:r>
              <a:rPr lang="en-US" sz="2000" dirty="0" smtClean="0"/>
              <a:t>GA New York		41.891	-87.627</a:t>
            </a:r>
          </a:p>
          <a:p>
            <a:r>
              <a:rPr lang="en-US" sz="2000" dirty="0" smtClean="0"/>
              <a:t>GA Chicago		41.891	-87.627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36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err="1" smtClean="0"/>
              <a:t>Placemarks</a:t>
            </a:r>
            <a:r>
              <a:rPr lang="en-US" dirty="0" smtClean="0"/>
              <a:t>- Make KML with Ruby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618" y="1510807"/>
            <a:ext cx="672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This snippet will turn the 3 General </a:t>
            </a:r>
            <a:r>
              <a:rPr lang="en-US" sz="2000" dirty="0"/>
              <a:t>A</a:t>
            </a:r>
            <a:r>
              <a:rPr lang="en-US" sz="2000" dirty="0" smtClean="0"/>
              <a:t>ssembly location coordinates into a complete KML document: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"/>
          <a:stretch/>
        </p:blipFill>
        <p:spPr>
          <a:xfrm>
            <a:off x="523524" y="2533443"/>
            <a:ext cx="10294082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But but I don’t have coordinate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19" y="2519899"/>
            <a:ext cx="4889716" cy="586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All I have is this list of addresses!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619" y="3345066"/>
            <a:ext cx="10753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GA Wash DC	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222222"/>
                </a:solidFill>
                <a:latin typeface="Circular" charset="0"/>
              </a:rPr>
              <a:t>1133 15th Street NW, 8th Floor </a:t>
            </a:r>
            <a:r>
              <a:rPr lang="en-US" sz="2000" dirty="0" smtClean="0">
                <a:solidFill>
                  <a:srgbClr val="222222"/>
                </a:solidFill>
                <a:latin typeface="Circular" charset="0"/>
              </a:rPr>
              <a:t>Washington</a:t>
            </a:r>
            <a:r>
              <a:rPr lang="en-US" sz="2000" dirty="0">
                <a:solidFill>
                  <a:srgbClr val="222222"/>
                </a:solidFill>
                <a:latin typeface="Circular" charset="0"/>
              </a:rPr>
              <a:t>, DC </a:t>
            </a:r>
            <a:r>
              <a:rPr lang="en-US" sz="2000" dirty="0" smtClean="0">
                <a:solidFill>
                  <a:srgbClr val="222222"/>
                </a:solidFill>
                <a:latin typeface="Circular" charset="0"/>
              </a:rPr>
              <a:t>20005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GA New York	</a:t>
            </a:r>
            <a:r>
              <a:rPr lang="en-US" sz="2000" dirty="0"/>
              <a:t>	902 Broadway, 4th </a:t>
            </a:r>
            <a:r>
              <a:rPr lang="en-US" sz="2000" dirty="0" smtClean="0"/>
              <a:t>Floor New </a:t>
            </a:r>
            <a:r>
              <a:rPr lang="en-US" sz="2000" dirty="0"/>
              <a:t>York, NY </a:t>
            </a:r>
            <a:r>
              <a:rPr lang="en-US" sz="2000" dirty="0" smtClean="0"/>
              <a:t>10010</a:t>
            </a:r>
          </a:p>
          <a:p>
            <a:r>
              <a:rPr lang="en-US" sz="2000" dirty="0" smtClean="0"/>
              <a:t>GA Chicago		444 </a:t>
            </a:r>
            <a:r>
              <a:rPr lang="en-US" sz="2000" dirty="0"/>
              <a:t>N Wabash Ave, 5th Floor </a:t>
            </a:r>
            <a:r>
              <a:rPr lang="en-US" sz="2000" dirty="0" smtClean="0"/>
              <a:t>Chicago</a:t>
            </a:r>
            <a:r>
              <a:rPr lang="en-US" sz="2000" dirty="0"/>
              <a:t>, IL 60611 </a:t>
            </a:r>
          </a:p>
        </p:txBody>
      </p:sp>
    </p:spTree>
    <p:extLst>
      <p:ext uri="{BB962C8B-B14F-4D97-AF65-F5344CB8AC3E}">
        <p14:creationId xmlns:p14="http://schemas.microsoft.com/office/powerpoint/2010/main" val="26691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Geocoding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17" y="2519899"/>
            <a:ext cx="8948452" cy="177914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can search for text strings in an engine called a geocoder, in order to find their associated coordinates.</a:t>
            </a:r>
          </a:p>
          <a:p>
            <a:r>
              <a:rPr lang="en-US" sz="2000" dirty="0" smtClean="0"/>
              <a:t>Google provides an API for this.</a:t>
            </a:r>
          </a:p>
        </p:txBody>
      </p:sp>
    </p:spTree>
    <p:extLst>
      <p:ext uri="{BB962C8B-B14F-4D97-AF65-F5344CB8AC3E}">
        <p14:creationId xmlns:p14="http://schemas.microsoft.com/office/powerpoint/2010/main" val="19733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Geocoding with Google’s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19" y="1495862"/>
            <a:ext cx="9579016" cy="73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If we add our address to the end of https://</a:t>
            </a:r>
            <a:r>
              <a:rPr lang="en-US" sz="2000" dirty="0" err="1" smtClean="0"/>
              <a:t>maps.googleapis.com</a:t>
            </a:r>
            <a:r>
              <a:rPr lang="en-US" sz="2000" dirty="0" smtClean="0"/>
              <a:t>/maps/</a:t>
            </a:r>
            <a:r>
              <a:rPr lang="en-US" sz="2000" dirty="0" err="1" smtClean="0"/>
              <a:t>api</a:t>
            </a:r>
            <a:r>
              <a:rPr lang="en-US" sz="2000" dirty="0" smtClean="0"/>
              <a:t>/geocode/</a:t>
            </a:r>
            <a:r>
              <a:rPr lang="en-US" sz="2000" dirty="0" err="1" smtClean="0"/>
              <a:t>json?address</a:t>
            </a:r>
            <a:r>
              <a:rPr lang="en-US" sz="2000" dirty="0" smtClean="0"/>
              <a:t>=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18"/>
          <a:stretch/>
        </p:blipFill>
        <p:spPr>
          <a:xfrm>
            <a:off x="598524" y="2502300"/>
            <a:ext cx="9672674" cy="2465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824" y="5280080"/>
            <a:ext cx="10272676" cy="1318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We get a whole bunch of JSON about the address returned to us.</a:t>
            </a:r>
          </a:p>
          <a:p>
            <a:pPr marL="0" indent="0">
              <a:buNone/>
            </a:pPr>
            <a:r>
              <a:rPr lang="en-US" sz="2000" dirty="0" smtClean="0"/>
              <a:t>It looks like </a:t>
            </a:r>
            <a:r>
              <a:rPr lang="en-US" sz="2000" dirty="0"/>
              <a:t>the coordinates are in the ["results"] ["geometry"]["location</a:t>
            </a:r>
            <a:r>
              <a:rPr lang="en-US" sz="2000" dirty="0" smtClean="0"/>
              <a:t>"] portion of the return.</a:t>
            </a:r>
          </a:p>
        </p:txBody>
      </p:sp>
    </p:spTree>
    <p:extLst>
      <p:ext uri="{BB962C8B-B14F-4D97-AF65-F5344CB8AC3E}">
        <p14:creationId xmlns:p14="http://schemas.microsoft.com/office/powerpoint/2010/main" val="3733647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158</TotalTime>
  <Words>476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Schoolbook</vt:lpstr>
      <vt:lpstr>Circular</vt:lpstr>
      <vt:lpstr>Wingdings 2</vt:lpstr>
      <vt:lpstr>Arial</vt:lpstr>
      <vt:lpstr>View</vt:lpstr>
      <vt:lpstr>Spatial Data Production In Ruby</vt:lpstr>
      <vt:lpstr>Keyhole Markup Language (KML)</vt:lpstr>
      <vt:lpstr>KML Structure</vt:lpstr>
      <vt:lpstr>Placemarks</vt:lpstr>
      <vt:lpstr>Placemarks</vt:lpstr>
      <vt:lpstr>Placemarks- Make KML with Ruby</vt:lpstr>
      <vt:lpstr>But but I don’t have coordinate data</vt:lpstr>
      <vt:lpstr>Geocoding</vt:lpstr>
      <vt:lpstr>Geocoding with Google’s API</vt:lpstr>
      <vt:lpstr>Geocoding with Ruby and Google</vt:lpstr>
      <vt:lpstr>Putting it together</vt:lpstr>
      <vt:lpstr>And there you have it: a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 Production In Ruby</dc:title>
  <dc:creator>Microsoft account</dc:creator>
  <cp:lastModifiedBy>Microsoft account</cp:lastModifiedBy>
  <cp:revision>21</cp:revision>
  <dcterms:created xsi:type="dcterms:W3CDTF">2015-05-26T01:06:16Z</dcterms:created>
  <dcterms:modified xsi:type="dcterms:W3CDTF">2015-05-26T03:45:13Z</dcterms:modified>
</cp:coreProperties>
</file>