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Citizens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Wherever you go, you’ll know where it’s 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5819" y="5415516"/>
            <a:ext cx="70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Developed  by </a:t>
            </a:r>
            <a:r>
              <a:rPr lang="en-US" dirty="0" err="1"/>
              <a:t>Hyungwu</a:t>
            </a:r>
            <a:r>
              <a:rPr lang="en-US" dirty="0"/>
              <a:t> </a:t>
            </a:r>
            <a:r>
              <a:rPr lang="en-US" dirty="0" err="1"/>
              <a:t>Pae</a:t>
            </a:r>
            <a:r>
              <a:rPr lang="en-US" dirty="0"/>
              <a:t>, Nolan Unruh, </a:t>
            </a:r>
            <a:r>
              <a:rPr lang="en-US" dirty="0" err="1"/>
              <a:t>Hanifa</a:t>
            </a:r>
            <a:r>
              <a:rPr lang="en-US" dirty="0"/>
              <a:t> </a:t>
            </a:r>
            <a:r>
              <a:rPr lang="en-US" dirty="0" err="1"/>
              <a:t>Booba</a:t>
            </a:r>
            <a:r>
              <a:rPr lang="en-US" dirty="0"/>
              <a:t>, Justin </a:t>
            </a:r>
            <a:r>
              <a:rPr lang="en-US" dirty="0" err="1"/>
              <a:t>d’Artenay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2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global citizens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Search attractions and entertainment for any city in the world</a:t>
            </a:r>
          </a:p>
          <a:p>
            <a:r>
              <a:rPr lang="en-US" dirty="0"/>
              <a:t>Get times and dates of special events for those attractions</a:t>
            </a:r>
          </a:p>
          <a:p>
            <a:r>
              <a:rPr lang="en-US" dirty="0"/>
              <a:t>Collect user data in Firebase via </a:t>
            </a:r>
            <a:r>
              <a:rPr lang="en-US" dirty="0" err="1"/>
              <a:t>RateYo</a:t>
            </a:r>
            <a:r>
              <a:rPr lang="en-US" dirty="0"/>
              <a:t>! pertaining to the user’s favorite places and events</a:t>
            </a:r>
          </a:p>
          <a:p>
            <a:r>
              <a:rPr lang="en-US" dirty="0"/>
              <a:t>Create a clean and easy-to-use travel app using:</a:t>
            </a:r>
          </a:p>
          <a:p>
            <a:pPr lvl="1"/>
            <a:r>
              <a:rPr lang="en-US" dirty="0"/>
              <a:t>Google Maps API</a:t>
            </a:r>
          </a:p>
          <a:p>
            <a:pPr lvl="1"/>
            <a:r>
              <a:rPr lang="en-US" dirty="0"/>
              <a:t>Google Places API</a:t>
            </a:r>
          </a:p>
          <a:p>
            <a:pPr lvl="1"/>
            <a:r>
              <a:rPr lang="en-US" dirty="0"/>
              <a:t>Eventbrite API</a:t>
            </a:r>
          </a:p>
          <a:p>
            <a:pPr lvl="1"/>
            <a:r>
              <a:rPr lang="en-US" dirty="0" err="1"/>
              <a:t>RateYo</a:t>
            </a:r>
            <a:r>
              <a:rPr lang="en-US" dirty="0"/>
              <a:t>! </a:t>
            </a:r>
            <a:r>
              <a:rPr lang="en-US" dirty="0" err="1"/>
              <a:t>Jquery</a:t>
            </a:r>
            <a:r>
              <a:rPr lang="en-US" dirty="0"/>
              <a:t> Plugin</a:t>
            </a:r>
          </a:p>
          <a:p>
            <a:pPr lvl="1"/>
            <a:r>
              <a:rPr lang="en-US" dirty="0"/>
              <a:t>Firebase</a:t>
            </a:r>
          </a:p>
          <a:p>
            <a:pPr lvl="1"/>
            <a:r>
              <a:rPr lang="en-US" dirty="0"/>
              <a:t>HTML, CSS, Bootstrap CSS, Bootstrap </a:t>
            </a:r>
            <a:r>
              <a:rPr lang="en-US" dirty="0" err="1"/>
              <a:t>Javascript</a:t>
            </a:r>
            <a:r>
              <a:rPr lang="en-US" dirty="0"/>
              <a:t>, AJAX, JSON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6" y="80683"/>
            <a:ext cx="10131425" cy="1456267"/>
          </a:xfrm>
        </p:spPr>
        <p:txBody>
          <a:bodyPr/>
          <a:lstStyle/>
          <a:p>
            <a:r>
              <a:rPr lang="en-US" dirty="0"/>
              <a:t>Global citizens workflow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874" y="1146455"/>
            <a:ext cx="10011317" cy="5557720"/>
          </a:xfrm>
        </p:spPr>
      </p:pic>
    </p:spTree>
    <p:extLst>
      <p:ext uri="{BB962C8B-B14F-4D97-AF65-F5344CB8AC3E}">
        <p14:creationId xmlns:p14="http://schemas.microsoft.com/office/powerpoint/2010/main" val="131761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767" y="1369514"/>
            <a:ext cx="3296068" cy="516112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93898"/>
          </a:xfrm>
        </p:spPr>
        <p:txBody>
          <a:bodyPr/>
          <a:lstStyle/>
          <a:p>
            <a:r>
              <a:rPr lang="en-US" dirty="0"/>
              <a:t>Features of global citizens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7284" y="1779181"/>
            <a:ext cx="51886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or Sign Up Feature</a:t>
            </a:r>
          </a:p>
          <a:p>
            <a:endParaRPr lang="en-US" dirty="0"/>
          </a:p>
          <a:p>
            <a:r>
              <a:rPr lang="en-US" dirty="0"/>
              <a:t>Slideshow with exotic locales</a:t>
            </a:r>
          </a:p>
          <a:p>
            <a:endParaRPr lang="en-US" dirty="0"/>
          </a:p>
          <a:p>
            <a:r>
              <a:rPr lang="en-US" dirty="0"/>
              <a:t>Search what city or town you are traveling to and select a type of attraction to find</a:t>
            </a:r>
          </a:p>
          <a:p>
            <a:endParaRPr lang="en-US" dirty="0"/>
          </a:p>
          <a:p>
            <a:r>
              <a:rPr lang="en-US" dirty="0"/>
              <a:t>A map pinpointing exactly where your results exist using google map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A list of your results and the rating for each attraction using google places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A list of events relating to your attractions using Eventbrite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3856074" y="1454268"/>
            <a:ext cx="1701211" cy="48794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3738282" y="1992983"/>
            <a:ext cx="1811914" cy="530477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2750288" y="2203467"/>
            <a:ext cx="2799908" cy="901239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 flipV="1">
            <a:off x="3738282" y="3357586"/>
            <a:ext cx="1811914" cy="52684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2324985" y="4718554"/>
            <a:ext cx="3225211" cy="0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3702424" y="5549153"/>
            <a:ext cx="1847774" cy="3528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8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citizens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Coming soon to the Global Citizens App: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Functionality to create a list of places from the user’s selections and create a route in google maps including the fastest possible way to experience every attraction on the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more APIs the deeper you go into your search. For example, your search might go like this: </a:t>
            </a:r>
          </a:p>
          <a:p>
            <a:pPr marL="0" indent="0">
              <a:buNone/>
            </a:pPr>
            <a:r>
              <a:rPr lang="en-US" dirty="0"/>
              <a:t>Google Maps API &gt; Google Places API &gt; Eventbrite API &gt; Open Table or Hotels Tonight or </a:t>
            </a:r>
            <a:r>
              <a:rPr lang="en-US" dirty="0" err="1"/>
              <a:t>Stubhub</a:t>
            </a:r>
            <a:r>
              <a:rPr lang="en-US" dirty="0"/>
              <a:t>, depending on the attraction or entertainment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 bugs and add quarterly updates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Hiring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55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1667</TotalTime>
  <Words>270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Global Citizens App</vt:lpstr>
      <vt:lpstr>The goal of global citizens</vt:lpstr>
      <vt:lpstr>Global citizens workflow</vt:lpstr>
      <vt:lpstr>Features of global citizens UI</vt:lpstr>
      <vt:lpstr>Global citizens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Citizens App</dc:title>
  <dc:creator>Justin</dc:creator>
  <cp:lastModifiedBy>Justin</cp:lastModifiedBy>
  <cp:revision>14</cp:revision>
  <dcterms:created xsi:type="dcterms:W3CDTF">2017-03-17T02:07:49Z</dcterms:created>
  <dcterms:modified xsi:type="dcterms:W3CDTF">2017-03-18T05:55:11Z</dcterms:modified>
</cp:coreProperties>
</file>