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63" r:id="rId5"/>
    <p:sldId id="261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3" autoAdjust="0"/>
    <p:restoredTop sz="94586" autoAdjust="0"/>
  </p:normalViewPr>
  <p:slideViewPr>
    <p:cSldViewPr snapToGrid="0">
      <p:cViewPr varScale="1">
        <p:scale>
          <a:sx n="74" d="100"/>
          <a:sy n="74" d="100"/>
        </p:scale>
        <p:origin x="90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test.com/" TargetMode="External"/><Relationship Id="rId2" Type="http://schemas.openxmlformats.org/officeDocument/2006/relationships/hyperlink" Target="http://html5readines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examples/webgl_loader_ctm_materials.html" TargetMode="External"/><Relationship Id="rId2" Type="http://schemas.openxmlformats.org/officeDocument/2006/relationships/hyperlink" Target="http://threejs.org/examples/webgl_animation_clot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hreejs.org/examples/webgl_materials_bumpmap_skin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html5demo-nburana.appspot.com/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burana/html5dem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Offline Storage</a:t>
            </a:r>
          </a:p>
          <a:p>
            <a:r>
              <a:rPr lang="en-US" dirty="0" smtClean="0"/>
              <a:t>File Access</a:t>
            </a:r>
          </a:p>
          <a:p>
            <a:r>
              <a:rPr lang="en-US" dirty="0" smtClean="0"/>
              <a:t>Native Video and Audio Streaming</a:t>
            </a:r>
          </a:p>
          <a:p>
            <a:r>
              <a:rPr lang="en-US" dirty="0" err="1" smtClean="0"/>
              <a:t>Geolocation</a:t>
            </a:r>
            <a:endParaRPr lang="en-US" dirty="0" smtClean="0"/>
          </a:p>
          <a:p>
            <a:r>
              <a:rPr lang="en-US" dirty="0" smtClean="0"/>
              <a:t>Smart Forms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Semantics</a:t>
            </a:r>
          </a:p>
          <a:p>
            <a:r>
              <a:rPr lang="en-US" dirty="0" smtClean="0"/>
              <a:t>Connectivity/Web Sockets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.scene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Physijs.Scene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0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691186"/>
            <a:ext cx="10777041" cy="4023360"/>
          </a:xfrm>
        </p:spPr>
        <p:txBody>
          <a:bodyPr/>
          <a:lstStyle/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.camera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THREE.PerspectiveCamera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45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//field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of view</a:t>
            </a:r>
          </a:p>
          <a:p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                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width / height,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//aspect ratio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1,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//near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3000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 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//far</a:t>
            </a: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.camera.position.set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(0, 110, 600);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1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ambientLight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THREE.AmbientLight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THREE.Color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"#424242"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));</a:t>
            </a: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.scene.add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ambientLight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directionalLight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THREE.DirectionalLight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(0xffffff);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directionalLight.position.set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, 1, 1).normalize();</a:t>
            </a: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.scene.add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directionalLight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56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material =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Physijs.createMaterial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THREE.MeshLambertMaterial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map: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THREE.ImageUtils.loadTexture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'/static/crate.jpg'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, {},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en-US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self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.render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})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}),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.8,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//friction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.2 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restitution</a:t>
            </a:r>
            <a:endParaRPr lang="en-US" dirty="0">
              <a:solidFill>
                <a:srgbClr val="00BFBF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052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crate 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Physijs.BoxMesh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THREE.CubeGeometry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(30, 30, 30), material, 100);</a:t>
            </a: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crate.name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"crate"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crate.castShadow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true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crate.receiveShadow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true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crate.position.x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.generateRandomPosition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crate.position.y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300;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crate.position.z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.generateRandomPosition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.scene.add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(crate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52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&lt;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audio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id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=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“sound"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&gt;</a:t>
            </a:r>
            <a:endParaRPr lang="en-US" dirty="0">
              <a:solidFill>
                <a:srgbClr val="00BFBF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&lt;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source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src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"/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static/sound.mp3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BF00"/>
                </a:solidFill>
                <a:latin typeface="Lucida Console" panose="020B0609040504020204" pitchFamily="49" charset="0"/>
              </a:rPr>
              <a:t>type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"audio/mpeg"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 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Your browser does not support the audio element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.</a:t>
            </a:r>
          </a:p>
          <a:p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&lt;/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audio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&gt;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'#sound'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load();</a:t>
            </a: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dirty="0" smtClean="0">
                <a:solidFill>
                  <a:srgbClr val="BFBF00"/>
                </a:solidFill>
                <a:latin typeface="Lucida Console" panose="020B0609040504020204" pitchFamily="49" charset="0"/>
              </a:rPr>
              <a:t>'#sound'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get(0).play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858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animate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: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 {</a:t>
            </a:r>
          </a:p>
          <a:p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      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.scene.simulate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 </a:t>
            </a:r>
            <a:r>
              <a:rPr lang="en-US" dirty="0">
                <a:solidFill>
                  <a:srgbClr val="00BFBF"/>
                </a:solidFill>
                <a:latin typeface="Lucida Console" panose="020B0609040504020204" pitchFamily="49" charset="0"/>
              </a:rPr>
              <a:t>// run physics</a:t>
            </a: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.renderer.render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.scene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.camera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requestAnimationFrame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() {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self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.animate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});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474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http://html5readiness.com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://html5test.com/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9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WebGL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Javascript</a:t>
            </a:r>
            <a:r>
              <a:rPr lang="en-US" dirty="0" smtClean="0"/>
              <a:t> 2D and 3D graphics library (2011)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Base on OpenGL (1992)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WebGL</a:t>
            </a:r>
            <a:r>
              <a:rPr lang="en-US" dirty="0" smtClean="0"/>
              <a:t> programming is hard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C3DL</a:t>
            </a:r>
            <a:r>
              <a:rPr lang="en-US" dirty="0"/>
              <a:t>, </a:t>
            </a:r>
            <a:r>
              <a:rPr lang="en-US" dirty="0" err="1"/>
              <a:t>CopperLicht</a:t>
            </a:r>
            <a:r>
              <a:rPr lang="en-US" dirty="0"/>
              <a:t>, Curve3D, </a:t>
            </a:r>
            <a:r>
              <a:rPr lang="en-US" dirty="0" err="1"/>
              <a:t>CubicVR</a:t>
            </a:r>
            <a:r>
              <a:rPr lang="en-US" dirty="0"/>
              <a:t>, </a:t>
            </a:r>
            <a:r>
              <a:rPr lang="en-US" dirty="0" err="1"/>
              <a:t>EnergizeGL</a:t>
            </a:r>
            <a:r>
              <a:rPr lang="en-US" dirty="0"/>
              <a:t>, </a:t>
            </a:r>
            <a:r>
              <a:rPr lang="en-US" dirty="0" err="1"/>
              <a:t>GammaJS</a:t>
            </a:r>
            <a:r>
              <a:rPr lang="en-US" dirty="0"/>
              <a:t>, GLGE, GTW, JS3D, </a:t>
            </a:r>
            <a:r>
              <a:rPr lang="en-US" dirty="0" err="1"/>
              <a:t>Kuda</a:t>
            </a:r>
            <a:r>
              <a:rPr lang="en-US" dirty="0"/>
              <a:t>, O3D, OSG.JS, </a:t>
            </a:r>
            <a:r>
              <a:rPr lang="en-US" dirty="0" err="1"/>
              <a:t>PhiloGL</a:t>
            </a:r>
            <a:r>
              <a:rPr lang="en-US" dirty="0"/>
              <a:t>, Pre3d, </a:t>
            </a:r>
            <a:r>
              <a:rPr lang="en-US" dirty="0" err="1"/>
              <a:t>SceneJS</a:t>
            </a:r>
            <a:r>
              <a:rPr lang="en-US" dirty="0"/>
              <a:t>, </a:t>
            </a:r>
            <a:r>
              <a:rPr lang="en-US" dirty="0" err="1"/>
              <a:t>SpiderGL</a:t>
            </a:r>
            <a:r>
              <a:rPr lang="en-US" dirty="0"/>
              <a:t>, TDL, Three.js, X3DOM, </a:t>
            </a:r>
            <a:r>
              <a:rPr lang="en-US" dirty="0" err="1"/>
              <a:t>StormEngineC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60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Whats</a:t>
            </a:r>
            <a:r>
              <a:rPr lang="en-US" dirty="0" smtClean="0"/>
              <a:t> 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threejs.org/examples/webgl_animation_cloth.html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threejs.org/examples/webgl_loader_ctm_materials.html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http://threejs.org/examples/webgl_materials_bumpmap_skin.html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349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http://html5demo-nburana.appspot.com/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8" b="2313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3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https://github.com/nburana/html5demo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Unnecessary technologies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AppEngine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$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_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Backbone.js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Blender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Necessary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Three.js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Ammo.js (Bullet C++ API)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Physi.js</a:t>
            </a:r>
          </a:p>
        </p:txBody>
      </p:sp>
    </p:spTree>
    <p:extLst>
      <p:ext uri="{BB962C8B-B14F-4D97-AF65-F5344CB8AC3E}">
        <p14:creationId xmlns:p14="http://schemas.microsoft.com/office/powerpoint/2010/main" val="248119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Renderer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Scene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Camera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Lighting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Optional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Geometries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Physics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2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.renderer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= 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THREE.WebGLRenderer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dirty="0" err="1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.renderer.setSize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width,height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.$(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'#</a:t>
            </a:r>
            <a:r>
              <a:rPr lang="en-US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maincanvas</a:t>
            </a:r>
            <a:r>
              <a:rPr lang="en-US" dirty="0">
                <a:solidFill>
                  <a:srgbClr val="BFBF00"/>
                </a:solidFill>
                <a:latin typeface="Lucida Console" panose="020B0609040504020204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).append(</a:t>
            </a:r>
            <a:r>
              <a:rPr lang="en-US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.renderer.domElement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208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333</TotalTime>
  <Words>374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Lucida Console</vt:lpstr>
      <vt:lpstr>Wingdings</vt:lpstr>
      <vt:lpstr>Retrospect</vt:lpstr>
      <vt:lpstr>Features</vt:lpstr>
      <vt:lpstr>PowerPoint Presentation</vt:lpstr>
      <vt:lpstr>Canvas</vt:lpstr>
      <vt:lpstr>Whats Possible</vt:lpstr>
      <vt:lpstr>http://html5demo-nburana.appspot.com/</vt:lpstr>
      <vt:lpstr>https://github.com/nburana/html5demo</vt:lpstr>
      <vt:lpstr>PowerPoint Presentation</vt:lpstr>
      <vt:lpstr>Basic Pieces</vt:lpstr>
      <vt:lpstr>Renderer</vt:lpstr>
      <vt:lpstr>Scene</vt:lpstr>
      <vt:lpstr>Camera</vt:lpstr>
      <vt:lpstr>Lighting</vt:lpstr>
      <vt:lpstr>Geometries</vt:lpstr>
      <vt:lpstr>Continued…</vt:lpstr>
      <vt:lpstr>Audio</vt:lpstr>
      <vt:lpstr>Animation</vt:lpstr>
    </vt:vector>
  </TitlesOfParts>
  <Company>Slalom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Buranakanchana</dc:creator>
  <cp:lastModifiedBy>Neil Buranakanchana</cp:lastModifiedBy>
  <cp:revision>23</cp:revision>
  <dcterms:created xsi:type="dcterms:W3CDTF">2013-07-08T21:03:16Z</dcterms:created>
  <dcterms:modified xsi:type="dcterms:W3CDTF">2013-07-12T18:34:54Z</dcterms:modified>
</cp:coreProperties>
</file>