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45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//field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of view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width / height,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(0, 110, 600);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restitution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id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“sound"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source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"/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static/sound.mp3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type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"audio/mpeg"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Your browser does not support the audio element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load();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get(0).play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.scene.simulate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 run physics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width,height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</TotalTime>
  <Words>368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Lucida Console</vt:lpstr>
      <vt:lpstr>Wingdings</vt:lpstr>
      <vt:lpstr>Retrospect</vt:lpstr>
      <vt:lpstr>HTML5 Support</vt:lpstr>
      <vt:lpstr>Features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Audio</vt:lpstr>
      <vt:lpstr>Animation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22</cp:revision>
  <dcterms:created xsi:type="dcterms:W3CDTF">2013-07-08T21:03:16Z</dcterms:created>
  <dcterms:modified xsi:type="dcterms:W3CDTF">2013-07-12T16:18:49Z</dcterms:modified>
</cp:coreProperties>
</file>