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63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readiness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webgl_loader_ctm_materials.html" TargetMode="External"/><Relationship Id="rId2" Type="http://schemas.openxmlformats.org/officeDocument/2006/relationships/hyperlink" Target="http://threejs.org/examples/webgl_animation_clo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reejs.org/examples/webgl_materials_bumpmap_ski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tml5demo-nburana.appspot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urana/html5dem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Physijs.Scene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0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691186"/>
            <a:ext cx="10777041" cy="4023360"/>
          </a:xfrm>
        </p:spPr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THREE.PerspectiveCamera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(45,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//wideness of the field of view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    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).width() /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).height(),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//aspect ratio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      .1,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//near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      3000);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//far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.camera.position.y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110;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.camera.position.z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600;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"#424242"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(0xffffff);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directionalLight.position.set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1, 1).normalize();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material =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Physijs.createMaterial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THREE.MeshLambertMaterial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map: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THREE.ImageUtils.loadTexture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'/static/crate.jpg'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{},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})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}),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.8,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//friction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.2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//restitution (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bouncyness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crate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Physijs.BoxMesh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THREE.CubeGeometry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(30, 30, 30), material, 100);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crate.name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"crate"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crate.castShadow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crate.receiveShadow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crate.position.x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300;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crate.position.z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(crate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requestAnimationFrame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7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Storage</a:t>
            </a:r>
          </a:p>
          <a:p>
            <a:r>
              <a:rPr lang="en-US" dirty="0" smtClean="0"/>
              <a:t>File Access</a:t>
            </a:r>
          </a:p>
          <a:p>
            <a:r>
              <a:rPr lang="en-US" dirty="0" smtClean="0"/>
              <a:t>Native Video and Audio Streaming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Smart Forms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Semantics</a:t>
            </a:r>
          </a:p>
          <a:p>
            <a:r>
              <a:rPr lang="en-US" dirty="0" smtClean="0"/>
              <a:t>Connectivity/Web Sockets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Javascript</a:t>
            </a:r>
            <a:r>
              <a:rPr lang="en-US" dirty="0" smtClean="0"/>
              <a:t> 2D and 3D graphics library (2011)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 on OpenGL (1992)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WebGL</a:t>
            </a:r>
            <a:r>
              <a:rPr lang="en-US" dirty="0" smtClean="0"/>
              <a:t> programming is hard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C3DL</a:t>
            </a:r>
            <a:r>
              <a:rPr lang="en-US" dirty="0"/>
              <a:t>, </a:t>
            </a:r>
            <a:r>
              <a:rPr lang="en-US" dirty="0" err="1"/>
              <a:t>CopperLicht</a:t>
            </a:r>
            <a:r>
              <a:rPr lang="en-US" dirty="0"/>
              <a:t>, Curve3D, </a:t>
            </a:r>
            <a:r>
              <a:rPr lang="en-US" dirty="0" err="1"/>
              <a:t>CubicVR</a:t>
            </a:r>
            <a:r>
              <a:rPr lang="en-US" dirty="0"/>
              <a:t>, </a:t>
            </a:r>
            <a:r>
              <a:rPr lang="en-US" dirty="0" err="1"/>
              <a:t>EnergizeGL</a:t>
            </a:r>
            <a:r>
              <a:rPr lang="en-US" dirty="0"/>
              <a:t>, </a:t>
            </a:r>
            <a:r>
              <a:rPr lang="en-US" dirty="0" err="1"/>
              <a:t>GammaJS</a:t>
            </a:r>
            <a:r>
              <a:rPr lang="en-US" dirty="0"/>
              <a:t>, GLGE, GTW, JS3D, </a:t>
            </a:r>
            <a:r>
              <a:rPr lang="en-US" dirty="0" err="1"/>
              <a:t>Kuda</a:t>
            </a:r>
            <a:r>
              <a:rPr lang="en-US" dirty="0"/>
              <a:t>, O3D, OSG.JS, </a:t>
            </a:r>
            <a:r>
              <a:rPr lang="en-US" dirty="0" err="1"/>
              <a:t>PhiloGL</a:t>
            </a:r>
            <a:r>
              <a:rPr lang="en-US" dirty="0"/>
              <a:t>, Pre3d, </a:t>
            </a:r>
            <a:r>
              <a:rPr lang="en-US" dirty="0" err="1"/>
              <a:t>SceneJS</a:t>
            </a:r>
            <a:r>
              <a:rPr lang="en-US" dirty="0"/>
              <a:t>, </a:t>
            </a:r>
            <a:r>
              <a:rPr lang="en-US" dirty="0" err="1"/>
              <a:t>SpiderGL</a:t>
            </a:r>
            <a:r>
              <a:rPr lang="en-US" dirty="0"/>
              <a:t>, TDL, Three.js, X3DOM, </a:t>
            </a:r>
            <a:r>
              <a:rPr lang="en-US" dirty="0" err="1"/>
              <a:t>StormEngineC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07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threejs.org/examples/webgl_animation_cloth.html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threejs.org/examples/webgl_loader_ctm_materials.html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http://threejs.org/examples/webgl_materials_bumpmap_skin.html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49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http://html5demo-nburana.appspot.com/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8" b="2313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https://github.com/nburana/html5demo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Unnecessary 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AppEngine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Backbone.js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Blender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Three.js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Ammo.js (Bullet C++ API)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Physi.js</a:t>
            </a:r>
          </a:p>
        </p:txBody>
      </p:sp>
    </p:spTree>
    <p:extLst>
      <p:ext uri="{BB962C8B-B14F-4D97-AF65-F5344CB8AC3E}">
        <p14:creationId xmlns:p14="http://schemas.microsoft.com/office/powerpoint/2010/main" val="248119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Renderer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Scene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Camera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Lighting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Geometries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THREE.WebGLRenderer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.renderer.setSize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).width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(),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).height());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).append(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.renderer.domElement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0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</TotalTime>
  <Words>340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Lucida Console</vt:lpstr>
      <vt:lpstr>Wingdings</vt:lpstr>
      <vt:lpstr>Retrospect</vt:lpstr>
      <vt:lpstr>HTML5 Support</vt:lpstr>
      <vt:lpstr>Features</vt:lpstr>
      <vt:lpstr>Canvas</vt:lpstr>
      <vt:lpstr>Whats Possible</vt:lpstr>
      <vt:lpstr>http://html5demo-nburana.appspot.com/</vt:lpstr>
      <vt:lpstr>https://github.com/nburana/html5demo</vt:lpstr>
      <vt:lpstr>PowerPoint Presentation</vt:lpstr>
      <vt:lpstr>Basic Pieces</vt:lpstr>
      <vt:lpstr>Renderer</vt:lpstr>
      <vt:lpstr>Scene</vt:lpstr>
      <vt:lpstr>Camera</vt:lpstr>
      <vt:lpstr>Lighting</vt:lpstr>
      <vt:lpstr>Geometries</vt:lpstr>
      <vt:lpstr>Continued…</vt:lpstr>
      <vt:lpstr>Animation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Buranakanchana</dc:creator>
  <cp:lastModifiedBy>Neil Buranakanchana</cp:lastModifiedBy>
  <cp:revision>17</cp:revision>
  <dcterms:created xsi:type="dcterms:W3CDTF">2013-07-08T21:03:16Z</dcterms:created>
  <dcterms:modified xsi:type="dcterms:W3CDTF">2013-07-10T20:46:48Z</dcterms:modified>
</cp:coreProperties>
</file>