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3" autoAdjust="0"/>
    <p:restoredTop sz="94586" autoAdjust="0"/>
  </p:normalViewPr>
  <p:slideViewPr>
    <p:cSldViewPr snapToGrid="0">
      <p:cViewPr varScale="1">
        <p:scale>
          <a:sx n="74" d="100"/>
          <a:sy n="74" d="100"/>
        </p:scale>
        <p:origin x="9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tml5demo-nburana.appspot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urana/html5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91186"/>
            <a:ext cx="10777041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THREE.PerspectiveCamera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45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//field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of view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width / height,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//aspect ratio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//near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//far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(0, 110, 600);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"#424242"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(0xffffff);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1, 1).normalize();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material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Physijs.createMaterial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THREE.MeshLambertMaterial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map: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THREE.ImageUtils.loadTexture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'/static/crate.jpg'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{},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}),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.8,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//friction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.2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restitution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crate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Physijs.BoxMesh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THREE.CubeGeometry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(30, 30, 30), material, 100);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crate.name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"crate"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crate.castShadow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crate.receiveShadow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crate.position.x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300;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(crate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(mp3, wav, </a:t>
            </a:r>
            <a:r>
              <a:rPr lang="en-US" dirty="0" err="1" smtClean="0"/>
              <a:t>ogg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id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“sound"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source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"/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static/sound.mp3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type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"audio/mpeg"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Your browser does not support the audio element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load();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get(0).play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.scene.simulate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 run physics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requestAnimationFrame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http://html5readiness.com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://html5test.com/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 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http://html5demo-nburana.appspot.com/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https://github.com/nburana/html5demo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Unnecessary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AppEngine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Ammo.js (Bullet C++ API)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Physi.js</a:t>
            </a:r>
          </a:p>
        </p:txBody>
      </p:sp>
    </p:spTree>
    <p:extLst>
      <p:ext uri="{BB962C8B-B14F-4D97-AF65-F5344CB8AC3E}">
        <p14:creationId xmlns:p14="http://schemas.microsoft.com/office/powerpoint/2010/main" val="24811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Geometries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THREE.WebGLRenderer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.renderer.setSize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width,height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).append(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.renderer.domElement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0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</TotalTime>
  <Words>381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Lucida Console</vt:lpstr>
      <vt:lpstr>Wingdings</vt:lpstr>
      <vt:lpstr>Retrospect</vt:lpstr>
      <vt:lpstr>Features</vt:lpstr>
      <vt:lpstr>PowerPoint Presentation</vt:lpstr>
      <vt:lpstr>Canvas</vt:lpstr>
      <vt:lpstr>Whats Possible</vt:lpstr>
      <vt:lpstr>http://html5demo-nburana.appspot.com/</vt:lpstr>
      <vt:lpstr>https://github.com/nburana/html5demo</vt:lpstr>
      <vt:lpstr>PowerPoint Presentation</vt:lpstr>
      <vt:lpstr>Basic Pieces</vt:lpstr>
      <vt:lpstr>Renderer</vt:lpstr>
      <vt:lpstr>Scene</vt:lpstr>
      <vt:lpstr>Camera</vt:lpstr>
      <vt:lpstr>Lighting</vt:lpstr>
      <vt:lpstr>Geometries</vt:lpstr>
      <vt:lpstr>Continued…</vt:lpstr>
      <vt:lpstr>Audio (mp3, wav, ogg)</vt:lpstr>
      <vt:lpstr>Animation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24</cp:revision>
  <dcterms:created xsi:type="dcterms:W3CDTF">2013-07-08T21:03:16Z</dcterms:created>
  <dcterms:modified xsi:type="dcterms:W3CDTF">2013-07-12T20:02:54Z</dcterms:modified>
</cp:coreProperties>
</file>