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7" r:id="rId3"/>
    <p:sldId id="260" r:id="rId4"/>
    <p:sldId id="263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9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7/10/2013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7/10/2013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7/10/2013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7/10/2013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7/10/2013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7/10/2013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7/10/2013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7/10/2013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7/10/2013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7/10/2013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7/10/2013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7/10/2013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html5readiness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threejs.org/examples/webgl_loader_ctm_materials.html" TargetMode="External"/><Relationship Id="rId2" Type="http://schemas.openxmlformats.org/officeDocument/2006/relationships/hyperlink" Target="http://threejs.org/examples/webgl_animation_cloth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hreejs.org/examples/webgl_materials_bumpmap_skin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HTML5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496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Offline Storage</a:t>
            </a:r>
          </a:p>
          <a:p>
            <a:r>
              <a:rPr lang="en-US" dirty="0" smtClean="0"/>
              <a:t>File Access</a:t>
            </a:r>
            <a:endParaRPr lang="en-US" dirty="0" smtClean="0"/>
          </a:p>
          <a:p>
            <a:r>
              <a:rPr lang="en-US" dirty="0" smtClean="0"/>
              <a:t>Native Video and Audio Streaming</a:t>
            </a:r>
          </a:p>
          <a:p>
            <a:r>
              <a:rPr lang="en-US" dirty="0" err="1" smtClean="0"/>
              <a:t>Geolocation</a:t>
            </a:r>
            <a:endParaRPr lang="en-US" dirty="0" smtClean="0"/>
          </a:p>
          <a:p>
            <a:r>
              <a:rPr lang="en-US" dirty="0" smtClean="0"/>
              <a:t>Smart Forms</a:t>
            </a:r>
          </a:p>
          <a:p>
            <a:r>
              <a:rPr lang="en-US" dirty="0" smtClean="0"/>
              <a:t>Performance</a:t>
            </a:r>
          </a:p>
          <a:p>
            <a:r>
              <a:rPr lang="en-US" dirty="0" smtClean="0"/>
              <a:t>Semantics</a:t>
            </a:r>
          </a:p>
          <a:p>
            <a:r>
              <a:rPr lang="en-US" dirty="0" smtClean="0"/>
              <a:t>Connectivity/Web Sockets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482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WebGL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/>
              <a:t>Javascript</a:t>
            </a:r>
            <a:r>
              <a:rPr lang="en-US" dirty="0" smtClean="0"/>
              <a:t> 2D and 3D graphics library (2011)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Base on OpenGL (1992)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/>
              <a:t>WebGL</a:t>
            </a:r>
            <a:r>
              <a:rPr lang="en-US" dirty="0" smtClean="0"/>
              <a:t> programming is hard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C3DL</a:t>
            </a:r>
            <a:r>
              <a:rPr lang="en-US" dirty="0"/>
              <a:t>, </a:t>
            </a:r>
            <a:r>
              <a:rPr lang="en-US" dirty="0" err="1"/>
              <a:t>CopperLicht</a:t>
            </a:r>
            <a:r>
              <a:rPr lang="en-US" dirty="0"/>
              <a:t>, Curve3D, </a:t>
            </a:r>
            <a:r>
              <a:rPr lang="en-US" dirty="0" err="1"/>
              <a:t>CubicVR</a:t>
            </a:r>
            <a:r>
              <a:rPr lang="en-US" dirty="0"/>
              <a:t>, </a:t>
            </a:r>
            <a:r>
              <a:rPr lang="en-US" dirty="0" err="1"/>
              <a:t>EnergizeGL</a:t>
            </a:r>
            <a:r>
              <a:rPr lang="en-US" dirty="0"/>
              <a:t>, </a:t>
            </a:r>
            <a:r>
              <a:rPr lang="en-US" dirty="0" err="1"/>
              <a:t>GammaJS</a:t>
            </a:r>
            <a:r>
              <a:rPr lang="en-US" dirty="0"/>
              <a:t>, GLGE, GTW, JS3D, </a:t>
            </a:r>
            <a:r>
              <a:rPr lang="en-US" dirty="0" err="1"/>
              <a:t>Kuda</a:t>
            </a:r>
            <a:r>
              <a:rPr lang="en-US" dirty="0"/>
              <a:t>, O3D, OSG.JS, </a:t>
            </a:r>
            <a:r>
              <a:rPr lang="en-US" dirty="0" err="1"/>
              <a:t>PhiloGL</a:t>
            </a:r>
            <a:r>
              <a:rPr lang="en-US" dirty="0"/>
              <a:t>, Pre3d, </a:t>
            </a:r>
            <a:r>
              <a:rPr lang="en-US" dirty="0" err="1"/>
              <a:t>SceneJS</a:t>
            </a:r>
            <a:r>
              <a:rPr lang="en-US" dirty="0"/>
              <a:t>, </a:t>
            </a:r>
            <a:r>
              <a:rPr lang="en-US" dirty="0" err="1"/>
              <a:t>SpiderGL</a:t>
            </a:r>
            <a:r>
              <a:rPr lang="en-US" dirty="0"/>
              <a:t>, TDL, Three.js, X3DOM, </a:t>
            </a:r>
            <a:r>
              <a:rPr lang="en-US" dirty="0" err="1"/>
              <a:t>StormEngineC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06070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Whats</a:t>
            </a:r>
            <a:r>
              <a:rPr lang="en-US" dirty="0" smtClean="0"/>
              <a:t> Possible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threejs.org/examples/webgl_animation_cloth.html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threejs.org/examples/webgl_loader_ctm_materials.html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hlinkClick r:id="rId4"/>
              </a:rPr>
              <a:t>http://threejs.org/examples/webgl_materials_bumpmap_skin.html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3498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Nathan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38" b="23138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238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 a Rectangle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00BFBF"/>
                </a:solidFill>
                <a:latin typeface="Lucida Console" panose="020B0609040504020204" pitchFamily="49" charset="0"/>
              </a:rPr>
              <a:t>var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canvas = </a:t>
            </a:r>
            <a:r>
              <a:rPr lang="en-US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document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.getElementById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'</a:t>
            </a:r>
            <a:r>
              <a:rPr lang="en-US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myCanvas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'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dirty="0" err="1">
                <a:solidFill>
                  <a:srgbClr val="00BFBF"/>
                </a:solidFill>
                <a:latin typeface="Lucida Console" panose="020B0609040504020204" pitchFamily="49" charset="0"/>
              </a:rPr>
              <a:t>var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context =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canvas.getContext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'2d'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context.beginPath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();</a:t>
            </a:r>
          </a:p>
          <a:p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context.rect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(188, 50, 200, 100);</a:t>
            </a:r>
          </a:p>
          <a:p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context.lineWidth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= 7;</a:t>
            </a:r>
          </a:p>
          <a:p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context.strokeStyle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= 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'black'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context.stroke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8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23940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261</TotalTime>
  <Words>131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Lucida Console</vt:lpstr>
      <vt:lpstr>Wingdings</vt:lpstr>
      <vt:lpstr>Retrospect</vt:lpstr>
      <vt:lpstr>HTML5 Support</vt:lpstr>
      <vt:lpstr>Features</vt:lpstr>
      <vt:lpstr>Canvas</vt:lpstr>
      <vt:lpstr>Whats Possible</vt:lpstr>
      <vt:lpstr>Nathan</vt:lpstr>
      <vt:lpstr>Draw a Rectangle</vt:lpstr>
      <vt:lpstr>Basic setup</vt:lpstr>
    </vt:vector>
  </TitlesOfParts>
  <Company>Slalom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 Buranakanchana</dc:creator>
  <cp:lastModifiedBy>Neil Buranakanchana</cp:lastModifiedBy>
  <cp:revision>12</cp:revision>
  <dcterms:created xsi:type="dcterms:W3CDTF">2013-07-08T21:03:16Z</dcterms:created>
  <dcterms:modified xsi:type="dcterms:W3CDTF">2013-07-10T19:41:09Z</dcterms:modified>
</cp:coreProperties>
</file>