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59" r:id="rId7"/>
    <p:sldId id="270" r:id="rId8"/>
    <p:sldId id="269" r:id="rId9"/>
    <p:sldId id="274" r:id="rId10"/>
    <p:sldId id="262" r:id="rId11"/>
    <p:sldId id="272" r:id="rId12"/>
    <p:sldId id="261" r:id="rId13"/>
    <p:sldId id="263" r:id="rId14"/>
    <p:sldId id="273" r:id="rId15"/>
    <p:sldId id="27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B7"/>
    <a:srgbClr val="008684"/>
    <a:srgbClr val="FF6934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23" autoAdjust="0"/>
    <p:restoredTop sz="92570"/>
  </p:normalViewPr>
  <p:slideViewPr>
    <p:cSldViewPr>
      <p:cViewPr varScale="1">
        <p:scale>
          <a:sx n="205" d="100"/>
          <a:sy n="205" d="100"/>
        </p:scale>
        <p:origin x="1752" y="2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ED7F5-AAE6-B747-B874-81A809BB230F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5765A1-3F2C-884A-9460-C717117F5C56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Song Choice</a:t>
          </a:r>
        </a:p>
      </dgm:t>
    </dgm:pt>
    <dgm:pt modelId="{349CAC3F-BE30-5248-8D55-A65FE2749E24}" type="parTrans" cxnId="{7FF61A7B-C5EE-AF4C-8556-CCC1F3DDE7AE}">
      <dgm:prSet/>
      <dgm:spPr/>
      <dgm:t>
        <a:bodyPr/>
        <a:lstStyle/>
        <a:p>
          <a:endParaRPr lang="en-US"/>
        </a:p>
      </dgm:t>
    </dgm:pt>
    <dgm:pt modelId="{996D8DFA-6FDE-9042-B1EE-DF34C3A2A154}" type="sibTrans" cxnId="{7FF61A7B-C5EE-AF4C-8556-CCC1F3DDE7AE}">
      <dgm:prSet/>
      <dgm:spPr/>
      <dgm:t>
        <a:bodyPr/>
        <a:lstStyle/>
        <a:p>
          <a:endParaRPr lang="en-US"/>
        </a:p>
      </dgm:t>
    </dgm:pt>
    <dgm:pt modelId="{7DBE49C3-B3DB-2C4E-8FE4-E69562D88D81}">
      <dgm:prSet phldrT="[Text]"/>
      <dgm:spPr>
        <a:solidFill>
          <a:srgbClr val="FF6934"/>
        </a:solidFill>
      </dgm:spPr>
      <dgm:t>
        <a:bodyPr/>
        <a:lstStyle/>
        <a:p>
          <a:r>
            <a:rPr lang="en-US" dirty="0"/>
            <a:t>Artist</a:t>
          </a:r>
        </a:p>
      </dgm:t>
    </dgm:pt>
    <dgm:pt modelId="{027EF47D-0812-DF44-B347-D42B3B9E28C5}" type="parTrans" cxnId="{CD8CE5A7-0E84-1642-84FD-D9D96ECB76E8}">
      <dgm:prSet/>
      <dgm:spPr/>
      <dgm:t>
        <a:bodyPr/>
        <a:lstStyle/>
        <a:p>
          <a:endParaRPr lang="en-US"/>
        </a:p>
      </dgm:t>
    </dgm:pt>
    <dgm:pt modelId="{4230DEE3-B574-9047-9494-69396475A688}" type="sibTrans" cxnId="{CD8CE5A7-0E84-1642-84FD-D9D96ECB76E8}">
      <dgm:prSet/>
      <dgm:spPr/>
      <dgm:t>
        <a:bodyPr/>
        <a:lstStyle/>
        <a:p>
          <a:endParaRPr lang="en-US"/>
        </a:p>
      </dgm:t>
    </dgm:pt>
    <dgm:pt modelId="{07BCF053-D0D8-F64B-BC80-2AFDA51C28FB}">
      <dgm:prSet phldrT="[Text]"/>
      <dgm:spPr/>
      <dgm:t>
        <a:bodyPr/>
        <a:lstStyle/>
        <a:p>
          <a:r>
            <a:rPr lang="en-US" dirty="0"/>
            <a:t># Of Songs Returned</a:t>
          </a:r>
        </a:p>
      </dgm:t>
    </dgm:pt>
    <dgm:pt modelId="{2F4DBAE0-2B86-4346-AC72-A64FA79F34EB}" type="parTrans" cxnId="{EF0E3B48-3A9A-C446-94D1-EA160EA7CA8C}">
      <dgm:prSet/>
      <dgm:spPr/>
      <dgm:t>
        <a:bodyPr/>
        <a:lstStyle/>
        <a:p>
          <a:endParaRPr lang="en-US"/>
        </a:p>
      </dgm:t>
    </dgm:pt>
    <dgm:pt modelId="{67C3168C-A7AD-7E4D-83FC-EA5A633B6B2F}" type="sibTrans" cxnId="{EF0E3B48-3A9A-C446-94D1-EA160EA7CA8C}">
      <dgm:prSet/>
      <dgm:spPr/>
      <dgm:t>
        <a:bodyPr/>
        <a:lstStyle/>
        <a:p>
          <a:endParaRPr lang="en-US"/>
        </a:p>
      </dgm:t>
    </dgm:pt>
    <dgm:pt modelId="{6738EB0C-795D-7B4B-A203-3252B67ED972}">
      <dgm:prSet phldrT="[Text]"/>
      <dgm:spPr/>
      <dgm:t>
        <a:bodyPr/>
        <a:lstStyle/>
        <a:p>
          <a:r>
            <a:rPr lang="en-US" dirty="0"/>
            <a:t>Song Recommendation</a:t>
          </a:r>
        </a:p>
      </dgm:t>
    </dgm:pt>
    <dgm:pt modelId="{F8B4115F-EB84-F248-99CE-A253B1A2C57B}" type="parTrans" cxnId="{F93795F4-A020-D24B-BFA2-3268744B62B2}">
      <dgm:prSet/>
      <dgm:spPr/>
      <dgm:t>
        <a:bodyPr/>
        <a:lstStyle/>
        <a:p>
          <a:endParaRPr lang="en-US"/>
        </a:p>
      </dgm:t>
    </dgm:pt>
    <dgm:pt modelId="{8E812CEE-643F-2B4F-A64C-2B71F0C8845A}" type="sibTrans" cxnId="{F93795F4-A020-D24B-BFA2-3268744B62B2}">
      <dgm:prSet/>
      <dgm:spPr/>
      <dgm:t>
        <a:bodyPr/>
        <a:lstStyle/>
        <a:p>
          <a:endParaRPr lang="en-US"/>
        </a:p>
      </dgm:t>
    </dgm:pt>
    <dgm:pt modelId="{2A47AAC6-B08F-7C47-8E60-2BE543CBD160}" type="pres">
      <dgm:prSet presAssocID="{B11ED7F5-AAE6-B747-B874-81A809BB230F}" presName="Name0" presStyleCnt="0">
        <dgm:presLayoutVars>
          <dgm:chMax val="4"/>
          <dgm:resizeHandles val="exact"/>
        </dgm:presLayoutVars>
      </dgm:prSet>
      <dgm:spPr/>
    </dgm:pt>
    <dgm:pt modelId="{7B6EEDF6-0FBA-BF43-B55A-180A544933F5}" type="pres">
      <dgm:prSet presAssocID="{B11ED7F5-AAE6-B747-B874-81A809BB230F}" presName="ellipse" presStyleLbl="trBgShp" presStyleIdx="0" presStyleCnt="1"/>
      <dgm:spPr/>
    </dgm:pt>
    <dgm:pt modelId="{FE03AE98-D3B1-544B-A009-416068D3BD47}" type="pres">
      <dgm:prSet presAssocID="{B11ED7F5-AAE6-B747-B874-81A809BB230F}" presName="arrow1" presStyleLbl="fgShp" presStyleIdx="0" presStyleCnt="1"/>
      <dgm:spPr/>
    </dgm:pt>
    <dgm:pt modelId="{4CBF6B18-9CE7-FA4B-9037-200B52AD0D62}" type="pres">
      <dgm:prSet presAssocID="{B11ED7F5-AAE6-B747-B874-81A809BB230F}" presName="rectangle" presStyleLbl="revTx" presStyleIdx="0" presStyleCnt="1">
        <dgm:presLayoutVars>
          <dgm:bulletEnabled val="1"/>
        </dgm:presLayoutVars>
      </dgm:prSet>
      <dgm:spPr/>
    </dgm:pt>
    <dgm:pt modelId="{9F02B9F2-F32C-F443-BF27-7F2272E31D58}" type="pres">
      <dgm:prSet presAssocID="{7DBE49C3-B3DB-2C4E-8FE4-E69562D88D81}" presName="item1" presStyleLbl="node1" presStyleIdx="0" presStyleCnt="3">
        <dgm:presLayoutVars>
          <dgm:bulletEnabled val="1"/>
        </dgm:presLayoutVars>
      </dgm:prSet>
      <dgm:spPr/>
    </dgm:pt>
    <dgm:pt modelId="{0185F382-9190-A346-86C8-F03381EF48E7}" type="pres">
      <dgm:prSet presAssocID="{07BCF053-D0D8-F64B-BC80-2AFDA51C28FB}" presName="item2" presStyleLbl="node1" presStyleIdx="1" presStyleCnt="3">
        <dgm:presLayoutVars>
          <dgm:bulletEnabled val="1"/>
        </dgm:presLayoutVars>
      </dgm:prSet>
      <dgm:spPr/>
    </dgm:pt>
    <dgm:pt modelId="{9D8AFC9E-32A0-A041-B326-C3575AF477D2}" type="pres">
      <dgm:prSet presAssocID="{6738EB0C-795D-7B4B-A203-3252B67ED972}" presName="item3" presStyleLbl="node1" presStyleIdx="2" presStyleCnt="3">
        <dgm:presLayoutVars>
          <dgm:bulletEnabled val="1"/>
        </dgm:presLayoutVars>
      </dgm:prSet>
      <dgm:spPr/>
    </dgm:pt>
    <dgm:pt modelId="{2EACEAF4-AD2A-E04F-AE06-6F849A8AEFAA}" type="pres">
      <dgm:prSet presAssocID="{B11ED7F5-AAE6-B747-B874-81A809BB230F}" presName="funnel" presStyleLbl="trAlignAcc1" presStyleIdx="0" presStyleCnt="1" custLinFactNeighborX="-1442" custLinFactNeighborY="-1805"/>
      <dgm:spPr/>
    </dgm:pt>
  </dgm:ptLst>
  <dgm:cxnLst>
    <dgm:cxn modelId="{9AB9BE0E-9222-684C-9C51-D61481EA1F71}" type="presOf" srcId="{6738EB0C-795D-7B4B-A203-3252B67ED972}" destId="{4CBF6B18-9CE7-FA4B-9037-200B52AD0D62}" srcOrd="0" destOrd="0" presId="urn:microsoft.com/office/officeart/2005/8/layout/funnel1"/>
    <dgm:cxn modelId="{57647D19-644F-124D-AFB4-9F7107CB6B29}" type="presOf" srcId="{B11ED7F5-AAE6-B747-B874-81A809BB230F}" destId="{2A47AAC6-B08F-7C47-8E60-2BE543CBD160}" srcOrd="0" destOrd="0" presId="urn:microsoft.com/office/officeart/2005/8/layout/funnel1"/>
    <dgm:cxn modelId="{EF0E3B48-3A9A-C446-94D1-EA160EA7CA8C}" srcId="{B11ED7F5-AAE6-B747-B874-81A809BB230F}" destId="{07BCF053-D0D8-F64B-BC80-2AFDA51C28FB}" srcOrd="2" destOrd="0" parTransId="{2F4DBAE0-2B86-4346-AC72-A64FA79F34EB}" sibTransId="{67C3168C-A7AD-7E4D-83FC-EA5A633B6B2F}"/>
    <dgm:cxn modelId="{7FF61A7B-C5EE-AF4C-8556-CCC1F3DDE7AE}" srcId="{B11ED7F5-AAE6-B747-B874-81A809BB230F}" destId="{BB5765A1-3F2C-884A-9460-C717117F5C56}" srcOrd="0" destOrd="0" parTransId="{349CAC3F-BE30-5248-8D55-A65FE2749E24}" sibTransId="{996D8DFA-6FDE-9042-B1EE-DF34C3A2A154}"/>
    <dgm:cxn modelId="{CD8CE5A7-0E84-1642-84FD-D9D96ECB76E8}" srcId="{B11ED7F5-AAE6-B747-B874-81A809BB230F}" destId="{7DBE49C3-B3DB-2C4E-8FE4-E69562D88D81}" srcOrd="1" destOrd="0" parTransId="{027EF47D-0812-DF44-B347-D42B3B9E28C5}" sibTransId="{4230DEE3-B574-9047-9494-69396475A688}"/>
    <dgm:cxn modelId="{F940E0C1-71F1-454C-A217-3FBC03E977F5}" type="presOf" srcId="{7DBE49C3-B3DB-2C4E-8FE4-E69562D88D81}" destId="{0185F382-9190-A346-86C8-F03381EF48E7}" srcOrd="0" destOrd="0" presId="urn:microsoft.com/office/officeart/2005/8/layout/funnel1"/>
    <dgm:cxn modelId="{AD60DBDE-68C5-D244-9AA4-EDE7ED72BED9}" type="presOf" srcId="{07BCF053-D0D8-F64B-BC80-2AFDA51C28FB}" destId="{9F02B9F2-F32C-F443-BF27-7F2272E31D58}" srcOrd="0" destOrd="0" presId="urn:microsoft.com/office/officeart/2005/8/layout/funnel1"/>
    <dgm:cxn modelId="{F93795F4-A020-D24B-BFA2-3268744B62B2}" srcId="{B11ED7F5-AAE6-B747-B874-81A809BB230F}" destId="{6738EB0C-795D-7B4B-A203-3252B67ED972}" srcOrd="3" destOrd="0" parTransId="{F8B4115F-EB84-F248-99CE-A253B1A2C57B}" sibTransId="{8E812CEE-643F-2B4F-A64C-2B71F0C8845A}"/>
    <dgm:cxn modelId="{66E89DFB-2E67-BE4F-9292-9529E102D2BE}" type="presOf" srcId="{BB5765A1-3F2C-884A-9460-C717117F5C56}" destId="{9D8AFC9E-32A0-A041-B326-C3575AF477D2}" srcOrd="0" destOrd="0" presId="urn:microsoft.com/office/officeart/2005/8/layout/funnel1"/>
    <dgm:cxn modelId="{9FC761FC-2809-5046-A30B-110E644A50FE}" type="presParOf" srcId="{2A47AAC6-B08F-7C47-8E60-2BE543CBD160}" destId="{7B6EEDF6-0FBA-BF43-B55A-180A544933F5}" srcOrd="0" destOrd="0" presId="urn:microsoft.com/office/officeart/2005/8/layout/funnel1"/>
    <dgm:cxn modelId="{4F4192AF-C004-F640-966D-F2375E82D73A}" type="presParOf" srcId="{2A47AAC6-B08F-7C47-8E60-2BE543CBD160}" destId="{FE03AE98-D3B1-544B-A009-416068D3BD47}" srcOrd="1" destOrd="0" presId="urn:microsoft.com/office/officeart/2005/8/layout/funnel1"/>
    <dgm:cxn modelId="{42948C5D-2BB1-AF43-9E97-1C113AD2B18D}" type="presParOf" srcId="{2A47AAC6-B08F-7C47-8E60-2BE543CBD160}" destId="{4CBF6B18-9CE7-FA4B-9037-200B52AD0D62}" srcOrd="2" destOrd="0" presId="urn:microsoft.com/office/officeart/2005/8/layout/funnel1"/>
    <dgm:cxn modelId="{ADAE726F-5035-C74B-A5FC-53B2FB88FA04}" type="presParOf" srcId="{2A47AAC6-B08F-7C47-8E60-2BE543CBD160}" destId="{9F02B9F2-F32C-F443-BF27-7F2272E31D58}" srcOrd="3" destOrd="0" presId="urn:microsoft.com/office/officeart/2005/8/layout/funnel1"/>
    <dgm:cxn modelId="{3CB0022A-556C-3F4E-8AC7-88942A81EC7E}" type="presParOf" srcId="{2A47AAC6-B08F-7C47-8E60-2BE543CBD160}" destId="{0185F382-9190-A346-86C8-F03381EF48E7}" srcOrd="4" destOrd="0" presId="urn:microsoft.com/office/officeart/2005/8/layout/funnel1"/>
    <dgm:cxn modelId="{B93FB5F5-F452-B94B-897B-901B3023A4E7}" type="presParOf" srcId="{2A47AAC6-B08F-7C47-8E60-2BE543CBD160}" destId="{9D8AFC9E-32A0-A041-B326-C3575AF477D2}" srcOrd="5" destOrd="0" presId="urn:microsoft.com/office/officeart/2005/8/layout/funnel1"/>
    <dgm:cxn modelId="{2D59B32A-F532-E841-BCED-B04B5D34A3A1}" type="presParOf" srcId="{2A47AAC6-B08F-7C47-8E60-2BE543CBD160}" destId="{2EACEAF4-AD2A-E04F-AE06-6F849A8AEFA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1: Data Cleaning/ ETL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2: Analysis/ Visualizations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3: Machine Learning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4FB3B6B4-3CF9-1342-8CD0-DF07CA76F023}">
      <dgm:prSet phldrT="[Text]"/>
      <dgm:spPr>
        <a:gradFill rotWithShape="0">
          <a:gsLst>
            <a:gs pos="78000">
              <a:srgbClr val="00B0F0"/>
            </a:gs>
            <a:gs pos="0">
              <a:srgbClr val="00B8B7"/>
            </a:gs>
            <a:gs pos="100000">
              <a:schemeClr val="accent1">
                <a:lumMod val="60000"/>
                <a:lumOff val="40000"/>
              </a:schemeClr>
            </a:gs>
            <a:gs pos="43000">
              <a:schemeClr val="accent1"/>
            </a:gs>
          </a:gsLst>
          <a:lin ang="16200000" scaled="0"/>
        </a:gradFill>
      </dgm:spPr>
      <dgm:t>
        <a:bodyPr/>
        <a:lstStyle/>
        <a:p>
          <a:r>
            <a:rPr lang="en-US" dirty="0"/>
            <a:t>Task 4: Building of the App/ GUI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AE6F074A-E884-974B-A882-F73DE16DBA62}" type="parTrans" cxnId="{DBD54589-F93B-C443-9216-1FE361A00B71}">
      <dgm:prSet/>
      <dgm:spPr/>
      <dgm:t>
        <a:bodyPr/>
        <a:lstStyle/>
        <a:p>
          <a:endParaRPr lang="en-US"/>
        </a:p>
      </dgm:t>
    </dgm:pt>
    <dgm:pt modelId="{332E0349-B6D7-9642-A201-4E7BE1A24A03}" type="sibTrans" cxnId="{DBD54589-F93B-C443-9216-1FE361A00B71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8B3F6528-FDB8-6343-AC72-CB3B53B09531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8888A4B1-6DDE-4D43-86D2-304ACC834A79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0643FAD8-EE3C-E547-9709-F2C0053F839E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40CF33E5-5805-DB4C-9036-1D4605B4B525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BCA6204D-F484-994B-AD1D-7F902EA32681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6D26B7A2-1166-284B-AA43-F55123EB80C9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7EB5F1C9-5439-4B41-8E87-1244B32A54AF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1C6C8841-0B14-DD41-B357-1D76BDE60653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4870A24D-5173-2A42-8F93-E00DF84D4695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CF969EBC-B335-8D48-97DA-75C157040646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88BBB5D6-C138-7E4A-91DF-BCFDD3E8B6F0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F3C192B-D4B4-AA42-ADA8-CF6A7E1061A5}" type="presOf" srcId="{095A5E99-E976-4550-8F80-53CC813F2F5A}" destId="{1C6C8841-0B14-DD41-B357-1D76BDE60653}" srcOrd="1" destOrd="0" presId="urn:microsoft.com/office/officeart/2005/8/layout/vProcess5"/>
    <dgm:cxn modelId="{1F64C72D-5035-724D-9066-7A4A8CC7C2C4}" type="presOf" srcId="{7133ECF5-4190-4604-AA2F-03C9A0A9210F}" destId="{0643FAD8-EE3C-E547-9709-F2C0053F839E}" srcOrd="0" destOrd="0" presId="urn:microsoft.com/office/officeart/2005/8/layout/vProcess5"/>
    <dgm:cxn modelId="{F96DD257-763C-1943-BEE6-AE8EB0E8C872}" type="presOf" srcId="{7133ECF5-4190-4604-AA2F-03C9A0A9210F}" destId="{CF969EBC-B335-8D48-97DA-75C157040646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49C24873-09AB-504F-A1B8-4D50DF05E07C}" type="presOf" srcId="{8EC937D8-BD76-4A12-A3E5-900D5C1E2E05}" destId="{4870A24D-5173-2A42-8F93-E00DF84D4695}" srcOrd="1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DBD54589-F93B-C443-9216-1FE361A00B71}" srcId="{CD7942A0-B7D2-4B14-8FEA-55FC702F5BE7}" destId="{4FB3B6B4-3CF9-1342-8CD0-DF07CA76F023}" srcOrd="3" destOrd="0" parTransId="{AE6F074A-E884-974B-A882-F73DE16DBA62}" sibTransId="{332E0349-B6D7-9642-A201-4E7BE1A24A03}"/>
    <dgm:cxn modelId="{68A6888E-1606-4F49-BCDC-B156291AA5EB}" type="presOf" srcId="{095A5E99-E976-4550-8F80-53CC813F2F5A}" destId="{8B3F6528-FDB8-6343-AC72-CB3B53B09531}" srcOrd="0" destOrd="0" presId="urn:microsoft.com/office/officeart/2005/8/layout/vProcess5"/>
    <dgm:cxn modelId="{B0154A93-790B-5744-BF64-72499B39DB57}" type="presOf" srcId="{4FB3B6B4-3CF9-1342-8CD0-DF07CA76F023}" destId="{40CF33E5-5805-DB4C-9036-1D4605B4B525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DA6557A1-E3EF-F843-BF21-E46F0ED2781A}" type="presOf" srcId="{8877691F-1B60-4485-9174-DDEC7EE68B70}" destId="{BCA6204D-F484-994B-AD1D-7F902EA32681}" srcOrd="0" destOrd="0" presId="urn:microsoft.com/office/officeart/2005/8/layout/vProcess5"/>
    <dgm:cxn modelId="{D67B15A6-C1F8-D84F-B869-434E6F970BCF}" type="presOf" srcId="{B3EFD4A5-9FA1-4ABE-B722-05162509509B}" destId="{6D26B7A2-1166-284B-AA43-F55123EB80C9}" srcOrd="0" destOrd="0" presId="urn:microsoft.com/office/officeart/2005/8/layout/vProcess5"/>
    <dgm:cxn modelId="{EC2B89AD-56B7-4145-93DD-DE56BC54A8A0}" type="presOf" srcId="{8EC937D8-BD76-4A12-A3E5-900D5C1E2E05}" destId="{8888A4B1-6DDE-4D43-86D2-304ACC834A79}" srcOrd="0" destOrd="0" presId="urn:microsoft.com/office/officeart/2005/8/layout/vProcess5"/>
    <dgm:cxn modelId="{2C1DE8AF-B158-BA48-86E2-5B448619B208}" type="presOf" srcId="{46037378-034A-4662-877A-B53E1DA069A3}" destId="{7EB5F1C9-5439-4B41-8E87-1244B32A54AF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F7D3FEFB-EA78-CD46-A325-2AED2E5F47AB}" type="presOf" srcId="{4FB3B6B4-3CF9-1342-8CD0-DF07CA76F023}" destId="{88BBB5D6-C138-7E4A-91DF-BCFDD3E8B6F0}" srcOrd="1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38B7CDD5-0B35-3A47-9D44-68CB00E0E00D}" type="presParOf" srcId="{1D84D8B6-AB32-4491-B5D2-EFE3D7668B88}" destId="{8B3F6528-FDB8-6343-AC72-CB3B53B09531}" srcOrd="1" destOrd="0" presId="urn:microsoft.com/office/officeart/2005/8/layout/vProcess5"/>
    <dgm:cxn modelId="{9B08293F-C9D3-D545-833B-D6D724B0B766}" type="presParOf" srcId="{1D84D8B6-AB32-4491-B5D2-EFE3D7668B88}" destId="{8888A4B1-6DDE-4D43-86D2-304ACC834A79}" srcOrd="2" destOrd="0" presId="urn:microsoft.com/office/officeart/2005/8/layout/vProcess5"/>
    <dgm:cxn modelId="{600989D7-E62C-0D40-A3D8-F5D9AA7EFFE2}" type="presParOf" srcId="{1D84D8B6-AB32-4491-B5D2-EFE3D7668B88}" destId="{0643FAD8-EE3C-E547-9709-F2C0053F839E}" srcOrd="3" destOrd="0" presId="urn:microsoft.com/office/officeart/2005/8/layout/vProcess5"/>
    <dgm:cxn modelId="{199887D2-439D-094D-B366-4ABA3BDCA293}" type="presParOf" srcId="{1D84D8B6-AB32-4491-B5D2-EFE3D7668B88}" destId="{40CF33E5-5805-DB4C-9036-1D4605B4B525}" srcOrd="4" destOrd="0" presId="urn:microsoft.com/office/officeart/2005/8/layout/vProcess5"/>
    <dgm:cxn modelId="{4A32FA39-9D69-4240-8C66-8D552BF8ECBB}" type="presParOf" srcId="{1D84D8B6-AB32-4491-B5D2-EFE3D7668B88}" destId="{BCA6204D-F484-994B-AD1D-7F902EA32681}" srcOrd="5" destOrd="0" presId="urn:microsoft.com/office/officeart/2005/8/layout/vProcess5"/>
    <dgm:cxn modelId="{9B6C25FF-C43D-7E4C-9F9D-C9AC6F110F51}" type="presParOf" srcId="{1D84D8B6-AB32-4491-B5D2-EFE3D7668B88}" destId="{6D26B7A2-1166-284B-AA43-F55123EB80C9}" srcOrd="6" destOrd="0" presId="urn:microsoft.com/office/officeart/2005/8/layout/vProcess5"/>
    <dgm:cxn modelId="{79A97622-4D22-594E-8C9A-11A26323D816}" type="presParOf" srcId="{1D84D8B6-AB32-4491-B5D2-EFE3D7668B88}" destId="{7EB5F1C9-5439-4B41-8E87-1244B32A54AF}" srcOrd="7" destOrd="0" presId="urn:microsoft.com/office/officeart/2005/8/layout/vProcess5"/>
    <dgm:cxn modelId="{169F56E7-DC48-8344-9880-111EDB8A9D4D}" type="presParOf" srcId="{1D84D8B6-AB32-4491-B5D2-EFE3D7668B88}" destId="{1C6C8841-0B14-DD41-B357-1D76BDE60653}" srcOrd="8" destOrd="0" presId="urn:microsoft.com/office/officeart/2005/8/layout/vProcess5"/>
    <dgm:cxn modelId="{0A093A35-B61E-D041-A2D2-A8B65960AD98}" type="presParOf" srcId="{1D84D8B6-AB32-4491-B5D2-EFE3D7668B88}" destId="{4870A24D-5173-2A42-8F93-E00DF84D4695}" srcOrd="9" destOrd="0" presId="urn:microsoft.com/office/officeart/2005/8/layout/vProcess5"/>
    <dgm:cxn modelId="{95F2FD09-B6BF-2846-B6DC-DE2A03DBF7C9}" type="presParOf" srcId="{1D84D8B6-AB32-4491-B5D2-EFE3D7668B88}" destId="{CF969EBC-B335-8D48-97DA-75C157040646}" srcOrd="10" destOrd="0" presId="urn:microsoft.com/office/officeart/2005/8/layout/vProcess5"/>
    <dgm:cxn modelId="{4C5685CC-0988-FA40-92C1-5EBAF689203D}" type="presParOf" srcId="{1D84D8B6-AB32-4491-B5D2-EFE3D7668B88}" destId="{88BBB5D6-C138-7E4A-91DF-BCFDD3E8B6F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A16797-81BD-B44F-A631-6B3BDC482A56}" type="doc">
      <dgm:prSet loTypeId="urn:microsoft.com/office/officeart/2009/3/layout/CircleRelationship" loCatId="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F77100-521E-244F-867A-2C295C27AD1A}">
      <dgm:prSet phldrT="[Text]" custT="1"/>
      <dgm:spPr/>
      <dgm:t>
        <a:bodyPr/>
        <a:lstStyle/>
        <a:p>
          <a:r>
            <a:rPr lang="en-US" sz="2800" dirty="0"/>
            <a:t>Input Song</a:t>
          </a:r>
        </a:p>
      </dgm:t>
    </dgm:pt>
    <dgm:pt modelId="{B8AB7F95-448C-2B49-BCC2-A10566382CDE}" type="parTrans" cxnId="{B6503EA4-0C1B-1440-99E1-4239DC670FA1}">
      <dgm:prSet/>
      <dgm:spPr/>
      <dgm:t>
        <a:bodyPr/>
        <a:lstStyle/>
        <a:p>
          <a:endParaRPr lang="en-US"/>
        </a:p>
      </dgm:t>
    </dgm:pt>
    <dgm:pt modelId="{CF1D14E7-96A8-2B4D-BDBF-A14B6DF2E8B8}" type="sibTrans" cxnId="{B6503EA4-0C1B-1440-99E1-4239DC670FA1}">
      <dgm:prSet/>
      <dgm:spPr/>
      <dgm:t>
        <a:bodyPr/>
        <a:lstStyle/>
        <a:p>
          <a:endParaRPr lang="en-US"/>
        </a:p>
      </dgm:t>
    </dgm:pt>
    <dgm:pt modelId="{9514D989-A809-2A4E-A979-85AA85B3BE7A}">
      <dgm:prSet phldrT="[Text]" custT="1"/>
      <dgm:spPr/>
      <dgm:t>
        <a:bodyPr/>
        <a:lstStyle/>
        <a:p>
          <a:r>
            <a:rPr lang="en-US" sz="1600" dirty="0"/>
            <a:t>Energy</a:t>
          </a:r>
        </a:p>
      </dgm:t>
    </dgm:pt>
    <dgm:pt modelId="{F0ECE28B-C379-1844-BC2D-734B5E1DE319}" type="parTrans" cxnId="{410F8E27-F766-7F46-9C3F-D9155A48141B}">
      <dgm:prSet/>
      <dgm:spPr/>
      <dgm:t>
        <a:bodyPr/>
        <a:lstStyle/>
        <a:p>
          <a:endParaRPr lang="en-US"/>
        </a:p>
      </dgm:t>
    </dgm:pt>
    <dgm:pt modelId="{560D03B4-7C22-AF43-910D-18794F279FE9}" type="sibTrans" cxnId="{410F8E27-F766-7F46-9C3F-D9155A48141B}">
      <dgm:prSet/>
      <dgm:spPr/>
      <dgm:t>
        <a:bodyPr/>
        <a:lstStyle/>
        <a:p>
          <a:endParaRPr lang="en-US"/>
        </a:p>
      </dgm:t>
    </dgm:pt>
    <dgm:pt modelId="{24F1ED2F-EAAE-524B-82F0-F5118065787A}">
      <dgm:prSet phldrT="[Text]" custT="1"/>
      <dgm:spPr/>
      <dgm:t>
        <a:bodyPr/>
        <a:lstStyle/>
        <a:p>
          <a:r>
            <a:rPr lang="en-US" sz="1200" dirty="0"/>
            <a:t>Danceability</a:t>
          </a:r>
        </a:p>
      </dgm:t>
    </dgm:pt>
    <dgm:pt modelId="{22723DA4-A65D-104A-AF2B-33AF0A69D963}" type="parTrans" cxnId="{7C9B4D36-BDC4-8447-BCB6-F05E212138E9}">
      <dgm:prSet/>
      <dgm:spPr/>
      <dgm:t>
        <a:bodyPr/>
        <a:lstStyle/>
        <a:p>
          <a:endParaRPr lang="en-US"/>
        </a:p>
      </dgm:t>
    </dgm:pt>
    <dgm:pt modelId="{90E306A0-8F18-EE41-9BE4-09E726E72B7B}" type="sibTrans" cxnId="{7C9B4D36-BDC4-8447-BCB6-F05E212138E9}">
      <dgm:prSet/>
      <dgm:spPr/>
      <dgm:t>
        <a:bodyPr/>
        <a:lstStyle/>
        <a:p>
          <a:endParaRPr lang="en-US"/>
        </a:p>
      </dgm:t>
    </dgm:pt>
    <dgm:pt modelId="{6BA1089A-84F5-7241-B694-C56D6735E4CD}">
      <dgm:prSet custT="1"/>
      <dgm:spPr/>
      <dgm:t>
        <a:bodyPr/>
        <a:lstStyle/>
        <a:p>
          <a:r>
            <a:rPr lang="en-US" sz="1600" dirty="0"/>
            <a:t>Key</a:t>
          </a:r>
        </a:p>
      </dgm:t>
    </dgm:pt>
    <dgm:pt modelId="{383CF33F-B0FC-6548-8899-567AB3E261C7}" type="parTrans" cxnId="{48A208A7-7FFF-924D-998D-B2AEC057CEC9}">
      <dgm:prSet/>
      <dgm:spPr/>
      <dgm:t>
        <a:bodyPr/>
        <a:lstStyle/>
        <a:p>
          <a:endParaRPr lang="en-US"/>
        </a:p>
      </dgm:t>
    </dgm:pt>
    <dgm:pt modelId="{2AF0C3CF-956D-C64B-B21E-432DA764C545}" type="sibTrans" cxnId="{48A208A7-7FFF-924D-998D-B2AEC057CEC9}">
      <dgm:prSet/>
      <dgm:spPr/>
      <dgm:t>
        <a:bodyPr/>
        <a:lstStyle/>
        <a:p>
          <a:endParaRPr lang="en-US"/>
        </a:p>
      </dgm:t>
    </dgm:pt>
    <dgm:pt modelId="{050816E5-3D8C-8D46-AFCD-FA31E4A90408}">
      <dgm:prSet custT="1"/>
      <dgm:spPr/>
      <dgm:t>
        <a:bodyPr/>
        <a:lstStyle/>
        <a:p>
          <a:r>
            <a:rPr lang="en-US" sz="1400" dirty="0"/>
            <a:t>Loudness</a:t>
          </a:r>
        </a:p>
      </dgm:t>
    </dgm:pt>
    <dgm:pt modelId="{3E4FDE03-07F4-AE40-BACD-489B270B7A12}" type="parTrans" cxnId="{7D9AEFDC-5AF2-6442-9DCD-331E03647A35}">
      <dgm:prSet/>
      <dgm:spPr/>
      <dgm:t>
        <a:bodyPr/>
        <a:lstStyle/>
        <a:p>
          <a:endParaRPr lang="en-US"/>
        </a:p>
      </dgm:t>
    </dgm:pt>
    <dgm:pt modelId="{F5848B9C-7E3A-F149-A553-9D6FDB61BEDB}" type="sibTrans" cxnId="{7D9AEFDC-5AF2-6442-9DCD-331E03647A35}">
      <dgm:prSet/>
      <dgm:spPr/>
      <dgm:t>
        <a:bodyPr/>
        <a:lstStyle/>
        <a:p>
          <a:endParaRPr lang="en-US"/>
        </a:p>
      </dgm:t>
    </dgm:pt>
    <dgm:pt modelId="{A71AEB27-1490-1542-A906-6665B37374C6}">
      <dgm:prSet custT="1"/>
      <dgm:spPr/>
      <dgm:t>
        <a:bodyPr/>
        <a:lstStyle/>
        <a:p>
          <a:r>
            <a:rPr lang="en-US" sz="1600" dirty="0"/>
            <a:t>Mode</a:t>
          </a:r>
        </a:p>
      </dgm:t>
    </dgm:pt>
    <dgm:pt modelId="{D14BDA20-20C1-9C4D-84BC-09B1F8758139}" type="parTrans" cxnId="{C7F42EB7-9ABA-8946-92ED-0CDAFC3AF157}">
      <dgm:prSet/>
      <dgm:spPr/>
      <dgm:t>
        <a:bodyPr/>
        <a:lstStyle/>
        <a:p>
          <a:endParaRPr lang="en-US"/>
        </a:p>
      </dgm:t>
    </dgm:pt>
    <dgm:pt modelId="{E140AE04-7079-4D4C-8122-EAF5C7722E77}" type="sibTrans" cxnId="{C7F42EB7-9ABA-8946-92ED-0CDAFC3AF157}">
      <dgm:prSet/>
      <dgm:spPr/>
      <dgm:t>
        <a:bodyPr/>
        <a:lstStyle/>
        <a:p>
          <a:endParaRPr lang="en-US"/>
        </a:p>
      </dgm:t>
    </dgm:pt>
    <dgm:pt modelId="{FF0E28ED-23DE-9142-8355-E02B4DDF3CC9}" type="pres">
      <dgm:prSet presAssocID="{FEA16797-81BD-B44F-A631-6B3BDC482A56}" presName="Name0" presStyleCnt="0">
        <dgm:presLayoutVars>
          <dgm:chMax val="1"/>
          <dgm:chPref val="1"/>
        </dgm:presLayoutVars>
      </dgm:prSet>
      <dgm:spPr/>
    </dgm:pt>
    <dgm:pt modelId="{1F2E9E3C-E4D1-FD4F-82A4-ED670880395D}" type="pres">
      <dgm:prSet presAssocID="{15F77100-521E-244F-867A-2C295C27AD1A}" presName="Parent" presStyleLbl="node0" presStyleIdx="0" presStyleCnt="1">
        <dgm:presLayoutVars>
          <dgm:chMax val="5"/>
          <dgm:chPref val="5"/>
        </dgm:presLayoutVars>
      </dgm:prSet>
      <dgm:spPr/>
    </dgm:pt>
    <dgm:pt modelId="{318B527E-240C-8D4E-A8B6-950B3BB0FFF0}" type="pres">
      <dgm:prSet presAssocID="{15F77100-521E-244F-867A-2C295C27AD1A}" presName="Accent2" presStyleLbl="node1" presStyleIdx="0" presStyleCnt="19"/>
      <dgm:spPr/>
    </dgm:pt>
    <dgm:pt modelId="{620D0720-5201-704B-B2A9-559947B82A1B}" type="pres">
      <dgm:prSet presAssocID="{15F77100-521E-244F-867A-2C295C27AD1A}" presName="Accent3" presStyleLbl="node1" presStyleIdx="1" presStyleCnt="19"/>
      <dgm:spPr/>
    </dgm:pt>
    <dgm:pt modelId="{50F7C97A-27DC-684D-BF40-4A198218AD84}" type="pres">
      <dgm:prSet presAssocID="{15F77100-521E-244F-867A-2C295C27AD1A}" presName="Accent4" presStyleLbl="node1" presStyleIdx="2" presStyleCnt="19"/>
      <dgm:spPr/>
    </dgm:pt>
    <dgm:pt modelId="{97EEBBEC-76A9-F246-A9E6-3AB5E1A743DA}" type="pres">
      <dgm:prSet presAssocID="{15F77100-521E-244F-867A-2C295C27AD1A}" presName="Accent5" presStyleLbl="node1" presStyleIdx="3" presStyleCnt="19"/>
      <dgm:spPr/>
    </dgm:pt>
    <dgm:pt modelId="{D4E7E8EE-0D93-A441-92C6-8DE3EB5DAFD6}" type="pres">
      <dgm:prSet presAssocID="{15F77100-521E-244F-867A-2C295C27AD1A}" presName="Accent6" presStyleLbl="node1" presStyleIdx="4" presStyleCnt="19"/>
      <dgm:spPr/>
    </dgm:pt>
    <dgm:pt modelId="{0B6F7E98-986B-094B-ABAF-0312ADAB2217}" type="pres">
      <dgm:prSet presAssocID="{9514D989-A809-2A4E-A979-85AA85B3BE7A}" presName="Child1" presStyleLbl="node1" presStyleIdx="5" presStyleCnt="19">
        <dgm:presLayoutVars>
          <dgm:chMax val="0"/>
          <dgm:chPref val="0"/>
        </dgm:presLayoutVars>
      </dgm:prSet>
      <dgm:spPr/>
    </dgm:pt>
    <dgm:pt modelId="{9123CB59-57BB-9F42-B9BD-A78CB21BA722}" type="pres">
      <dgm:prSet presAssocID="{9514D989-A809-2A4E-A979-85AA85B3BE7A}" presName="Accent7" presStyleCnt="0"/>
      <dgm:spPr/>
    </dgm:pt>
    <dgm:pt modelId="{D19044DC-0910-BC4A-89A9-9F183055526C}" type="pres">
      <dgm:prSet presAssocID="{9514D989-A809-2A4E-A979-85AA85B3BE7A}" presName="AccentHold1" presStyleLbl="node1" presStyleIdx="6" presStyleCnt="19"/>
      <dgm:spPr/>
    </dgm:pt>
    <dgm:pt modelId="{975B78AA-D1E9-E846-BF2B-268AE77D996A}" type="pres">
      <dgm:prSet presAssocID="{9514D989-A809-2A4E-A979-85AA85B3BE7A}" presName="Accent8" presStyleCnt="0"/>
      <dgm:spPr/>
    </dgm:pt>
    <dgm:pt modelId="{DC2ADB50-6364-BE45-B48F-24ABB0BBF23C}" type="pres">
      <dgm:prSet presAssocID="{9514D989-A809-2A4E-A979-85AA85B3BE7A}" presName="AccentHold2" presStyleLbl="node1" presStyleIdx="7" presStyleCnt="19"/>
      <dgm:spPr/>
    </dgm:pt>
    <dgm:pt modelId="{36FF260E-A911-524C-A911-2B69A9E359D2}" type="pres">
      <dgm:prSet presAssocID="{6BA1089A-84F5-7241-B694-C56D6735E4CD}" presName="Child2" presStyleLbl="node1" presStyleIdx="8" presStyleCnt="19">
        <dgm:presLayoutVars>
          <dgm:chMax val="0"/>
          <dgm:chPref val="0"/>
        </dgm:presLayoutVars>
      </dgm:prSet>
      <dgm:spPr/>
    </dgm:pt>
    <dgm:pt modelId="{486F5603-57A3-184F-AB07-9D4689F828C1}" type="pres">
      <dgm:prSet presAssocID="{6BA1089A-84F5-7241-B694-C56D6735E4CD}" presName="Accent9" presStyleCnt="0"/>
      <dgm:spPr/>
    </dgm:pt>
    <dgm:pt modelId="{F376C7C4-67C1-334A-BA40-39C11E0C5F72}" type="pres">
      <dgm:prSet presAssocID="{6BA1089A-84F5-7241-B694-C56D6735E4CD}" presName="AccentHold1" presStyleLbl="node1" presStyleIdx="9" presStyleCnt="19"/>
      <dgm:spPr/>
    </dgm:pt>
    <dgm:pt modelId="{549C3A08-5858-8941-B4DC-7CF92DD9D8D5}" type="pres">
      <dgm:prSet presAssocID="{6BA1089A-84F5-7241-B694-C56D6735E4CD}" presName="Accent10" presStyleCnt="0"/>
      <dgm:spPr/>
    </dgm:pt>
    <dgm:pt modelId="{EE81CE0F-0E48-6542-A144-448C4CD653E8}" type="pres">
      <dgm:prSet presAssocID="{6BA1089A-84F5-7241-B694-C56D6735E4CD}" presName="AccentHold2" presStyleLbl="node1" presStyleIdx="10" presStyleCnt="19"/>
      <dgm:spPr/>
    </dgm:pt>
    <dgm:pt modelId="{0959FA28-3AC1-EC49-A50F-E14748E89D24}" type="pres">
      <dgm:prSet presAssocID="{6BA1089A-84F5-7241-B694-C56D6735E4CD}" presName="Accent11" presStyleCnt="0"/>
      <dgm:spPr/>
    </dgm:pt>
    <dgm:pt modelId="{7A5D5C62-EF9E-7D4F-B06B-151D4C64EA3E}" type="pres">
      <dgm:prSet presAssocID="{6BA1089A-84F5-7241-B694-C56D6735E4CD}" presName="AccentHold3" presStyleLbl="node1" presStyleIdx="11" presStyleCnt="19"/>
      <dgm:spPr/>
    </dgm:pt>
    <dgm:pt modelId="{5946287D-BC2E-2144-9412-7253630D662A}" type="pres">
      <dgm:prSet presAssocID="{24F1ED2F-EAAE-524B-82F0-F5118065787A}" presName="Child3" presStyleLbl="node1" presStyleIdx="12" presStyleCnt="19">
        <dgm:presLayoutVars>
          <dgm:chMax val="0"/>
          <dgm:chPref val="0"/>
        </dgm:presLayoutVars>
      </dgm:prSet>
      <dgm:spPr/>
    </dgm:pt>
    <dgm:pt modelId="{D4AF1107-B355-0446-841F-16CB04C62D70}" type="pres">
      <dgm:prSet presAssocID="{24F1ED2F-EAAE-524B-82F0-F5118065787A}" presName="Accent12" presStyleCnt="0"/>
      <dgm:spPr/>
    </dgm:pt>
    <dgm:pt modelId="{592CE60B-B686-7546-8AA0-B32CDD9DC2D7}" type="pres">
      <dgm:prSet presAssocID="{24F1ED2F-EAAE-524B-82F0-F5118065787A}" presName="AccentHold1" presStyleLbl="node1" presStyleIdx="13" presStyleCnt="19"/>
      <dgm:spPr/>
    </dgm:pt>
    <dgm:pt modelId="{9A534A62-7495-7240-ABF1-0CE6D7697417}" type="pres">
      <dgm:prSet presAssocID="{050816E5-3D8C-8D46-AFCD-FA31E4A90408}" presName="Child4" presStyleLbl="node1" presStyleIdx="14" presStyleCnt="19">
        <dgm:presLayoutVars>
          <dgm:chMax val="0"/>
          <dgm:chPref val="0"/>
        </dgm:presLayoutVars>
      </dgm:prSet>
      <dgm:spPr/>
    </dgm:pt>
    <dgm:pt modelId="{5F535184-C36D-0947-A716-AC77B6BBD209}" type="pres">
      <dgm:prSet presAssocID="{050816E5-3D8C-8D46-AFCD-FA31E4A90408}" presName="Accent13" presStyleCnt="0"/>
      <dgm:spPr/>
    </dgm:pt>
    <dgm:pt modelId="{1322A4FB-3F07-F64F-9B21-F3686AC96D96}" type="pres">
      <dgm:prSet presAssocID="{050816E5-3D8C-8D46-AFCD-FA31E4A90408}" presName="AccentHold1" presStyleLbl="node1" presStyleIdx="15" presStyleCnt="19"/>
      <dgm:spPr/>
    </dgm:pt>
    <dgm:pt modelId="{E5B66531-093A-F345-93B6-D2A328DBB6A9}" type="pres">
      <dgm:prSet presAssocID="{A71AEB27-1490-1542-A906-6665B37374C6}" presName="Child5" presStyleLbl="node1" presStyleIdx="16" presStyleCnt="19">
        <dgm:presLayoutVars>
          <dgm:chMax val="0"/>
          <dgm:chPref val="0"/>
        </dgm:presLayoutVars>
      </dgm:prSet>
      <dgm:spPr/>
    </dgm:pt>
    <dgm:pt modelId="{F663F8C3-DE09-3046-8310-96D5C18ABA96}" type="pres">
      <dgm:prSet presAssocID="{A71AEB27-1490-1542-A906-6665B37374C6}" presName="Accent15" presStyleCnt="0"/>
      <dgm:spPr/>
    </dgm:pt>
    <dgm:pt modelId="{36895FD6-528E-D84F-A184-37AE18EA4E98}" type="pres">
      <dgm:prSet presAssocID="{A71AEB27-1490-1542-A906-6665B37374C6}" presName="AccentHold2" presStyleLbl="node1" presStyleIdx="17" presStyleCnt="19"/>
      <dgm:spPr/>
    </dgm:pt>
    <dgm:pt modelId="{2B120DD6-4606-E543-B4CA-6C4D3D476166}" type="pres">
      <dgm:prSet presAssocID="{A71AEB27-1490-1542-A906-6665B37374C6}" presName="Accent16" presStyleCnt="0"/>
      <dgm:spPr/>
    </dgm:pt>
    <dgm:pt modelId="{43E6CFEB-7338-D440-BD4A-91A93B97AC85}" type="pres">
      <dgm:prSet presAssocID="{A71AEB27-1490-1542-A906-6665B37374C6}" presName="AccentHold3" presStyleLbl="node1" presStyleIdx="18" presStyleCnt="19"/>
      <dgm:spPr/>
    </dgm:pt>
  </dgm:ptLst>
  <dgm:cxnLst>
    <dgm:cxn modelId="{1994E71B-90BF-D341-9F45-C27B5DF7800B}" type="presOf" srcId="{6BA1089A-84F5-7241-B694-C56D6735E4CD}" destId="{36FF260E-A911-524C-A911-2B69A9E359D2}" srcOrd="0" destOrd="0" presId="urn:microsoft.com/office/officeart/2009/3/layout/CircleRelationship"/>
    <dgm:cxn modelId="{410F8E27-F766-7F46-9C3F-D9155A48141B}" srcId="{15F77100-521E-244F-867A-2C295C27AD1A}" destId="{9514D989-A809-2A4E-A979-85AA85B3BE7A}" srcOrd="0" destOrd="0" parTransId="{F0ECE28B-C379-1844-BC2D-734B5E1DE319}" sibTransId="{560D03B4-7C22-AF43-910D-18794F279FE9}"/>
    <dgm:cxn modelId="{E38DDB2A-EDE9-714D-93D2-51CE5A445480}" type="presOf" srcId="{9514D989-A809-2A4E-A979-85AA85B3BE7A}" destId="{0B6F7E98-986B-094B-ABAF-0312ADAB2217}" srcOrd="0" destOrd="0" presId="urn:microsoft.com/office/officeart/2009/3/layout/CircleRelationship"/>
    <dgm:cxn modelId="{7C9B4D36-BDC4-8447-BCB6-F05E212138E9}" srcId="{15F77100-521E-244F-867A-2C295C27AD1A}" destId="{24F1ED2F-EAAE-524B-82F0-F5118065787A}" srcOrd="2" destOrd="0" parTransId="{22723DA4-A65D-104A-AF2B-33AF0A69D963}" sibTransId="{90E306A0-8F18-EE41-9BE4-09E726E72B7B}"/>
    <dgm:cxn modelId="{58F8928A-5223-074C-B86E-C90FB45BE00F}" type="presOf" srcId="{24F1ED2F-EAAE-524B-82F0-F5118065787A}" destId="{5946287D-BC2E-2144-9412-7253630D662A}" srcOrd="0" destOrd="0" presId="urn:microsoft.com/office/officeart/2009/3/layout/CircleRelationship"/>
    <dgm:cxn modelId="{B6503EA4-0C1B-1440-99E1-4239DC670FA1}" srcId="{FEA16797-81BD-B44F-A631-6B3BDC482A56}" destId="{15F77100-521E-244F-867A-2C295C27AD1A}" srcOrd="0" destOrd="0" parTransId="{B8AB7F95-448C-2B49-BCC2-A10566382CDE}" sibTransId="{CF1D14E7-96A8-2B4D-BDBF-A14B6DF2E8B8}"/>
    <dgm:cxn modelId="{48A208A7-7FFF-924D-998D-B2AEC057CEC9}" srcId="{15F77100-521E-244F-867A-2C295C27AD1A}" destId="{6BA1089A-84F5-7241-B694-C56D6735E4CD}" srcOrd="1" destOrd="0" parTransId="{383CF33F-B0FC-6548-8899-567AB3E261C7}" sibTransId="{2AF0C3CF-956D-C64B-B21E-432DA764C545}"/>
    <dgm:cxn modelId="{7689C3AE-A359-ED4D-9D99-A6148A9ABDD9}" type="presOf" srcId="{A71AEB27-1490-1542-A906-6665B37374C6}" destId="{E5B66531-093A-F345-93B6-D2A328DBB6A9}" srcOrd="0" destOrd="0" presId="urn:microsoft.com/office/officeart/2009/3/layout/CircleRelationship"/>
    <dgm:cxn modelId="{30C08AB3-849C-6F4A-B6A4-755BF0275ED5}" type="presOf" srcId="{050816E5-3D8C-8D46-AFCD-FA31E4A90408}" destId="{9A534A62-7495-7240-ABF1-0CE6D7697417}" srcOrd="0" destOrd="0" presId="urn:microsoft.com/office/officeart/2009/3/layout/CircleRelationship"/>
    <dgm:cxn modelId="{C7F42EB7-9ABA-8946-92ED-0CDAFC3AF157}" srcId="{15F77100-521E-244F-867A-2C295C27AD1A}" destId="{A71AEB27-1490-1542-A906-6665B37374C6}" srcOrd="4" destOrd="0" parTransId="{D14BDA20-20C1-9C4D-84BC-09B1F8758139}" sibTransId="{E140AE04-7079-4D4C-8122-EAF5C7722E77}"/>
    <dgm:cxn modelId="{F9DA9AB7-0D50-9742-A1AE-952C462FF113}" type="presOf" srcId="{FEA16797-81BD-B44F-A631-6B3BDC482A56}" destId="{FF0E28ED-23DE-9142-8355-E02B4DDF3CC9}" srcOrd="0" destOrd="0" presId="urn:microsoft.com/office/officeart/2009/3/layout/CircleRelationship"/>
    <dgm:cxn modelId="{C199DABD-6EC2-6D40-8413-5C8927BA2133}" type="presOf" srcId="{15F77100-521E-244F-867A-2C295C27AD1A}" destId="{1F2E9E3C-E4D1-FD4F-82A4-ED670880395D}" srcOrd="0" destOrd="0" presId="urn:microsoft.com/office/officeart/2009/3/layout/CircleRelationship"/>
    <dgm:cxn modelId="{7D9AEFDC-5AF2-6442-9DCD-331E03647A35}" srcId="{15F77100-521E-244F-867A-2C295C27AD1A}" destId="{050816E5-3D8C-8D46-AFCD-FA31E4A90408}" srcOrd="3" destOrd="0" parTransId="{3E4FDE03-07F4-AE40-BACD-489B270B7A12}" sibTransId="{F5848B9C-7E3A-F149-A553-9D6FDB61BEDB}"/>
    <dgm:cxn modelId="{69BF8635-1CCE-644A-B65D-99073FEFE771}" type="presParOf" srcId="{FF0E28ED-23DE-9142-8355-E02B4DDF3CC9}" destId="{1F2E9E3C-E4D1-FD4F-82A4-ED670880395D}" srcOrd="0" destOrd="0" presId="urn:microsoft.com/office/officeart/2009/3/layout/CircleRelationship"/>
    <dgm:cxn modelId="{D3BF1AF9-8128-CC4E-A232-6DFD06B5882B}" type="presParOf" srcId="{FF0E28ED-23DE-9142-8355-E02B4DDF3CC9}" destId="{318B527E-240C-8D4E-A8B6-950B3BB0FFF0}" srcOrd="1" destOrd="0" presId="urn:microsoft.com/office/officeart/2009/3/layout/CircleRelationship"/>
    <dgm:cxn modelId="{D7618544-B00E-1842-8570-423BBF5EC008}" type="presParOf" srcId="{FF0E28ED-23DE-9142-8355-E02B4DDF3CC9}" destId="{620D0720-5201-704B-B2A9-559947B82A1B}" srcOrd="2" destOrd="0" presId="urn:microsoft.com/office/officeart/2009/3/layout/CircleRelationship"/>
    <dgm:cxn modelId="{AD1B210B-3320-724C-90EA-E15D32927EF6}" type="presParOf" srcId="{FF0E28ED-23DE-9142-8355-E02B4DDF3CC9}" destId="{50F7C97A-27DC-684D-BF40-4A198218AD84}" srcOrd="3" destOrd="0" presId="urn:microsoft.com/office/officeart/2009/3/layout/CircleRelationship"/>
    <dgm:cxn modelId="{444A6400-CF7A-D742-9A32-4D8555A371DD}" type="presParOf" srcId="{FF0E28ED-23DE-9142-8355-E02B4DDF3CC9}" destId="{97EEBBEC-76A9-F246-A9E6-3AB5E1A743DA}" srcOrd="4" destOrd="0" presId="urn:microsoft.com/office/officeart/2009/3/layout/CircleRelationship"/>
    <dgm:cxn modelId="{AD2E98C9-3A85-AF4E-8CF1-3A36CA847493}" type="presParOf" srcId="{FF0E28ED-23DE-9142-8355-E02B4DDF3CC9}" destId="{D4E7E8EE-0D93-A441-92C6-8DE3EB5DAFD6}" srcOrd="5" destOrd="0" presId="urn:microsoft.com/office/officeart/2009/3/layout/CircleRelationship"/>
    <dgm:cxn modelId="{B03B087E-CCCA-8745-8A13-F649CCE5CBF9}" type="presParOf" srcId="{FF0E28ED-23DE-9142-8355-E02B4DDF3CC9}" destId="{0B6F7E98-986B-094B-ABAF-0312ADAB2217}" srcOrd="6" destOrd="0" presId="urn:microsoft.com/office/officeart/2009/3/layout/CircleRelationship"/>
    <dgm:cxn modelId="{FE32021C-43B4-8F48-85E6-6B2216B4D6C7}" type="presParOf" srcId="{FF0E28ED-23DE-9142-8355-E02B4DDF3CC9}" destId="{9123CB59-57BB-9F42-B9BD-A78CB21BA722}" srcOrd="7" destOrd="0" presId="urn:microsoft.com/office/officeart/2009/3/layout/CircleRelationship"/>
    <dgm:cxn modelId="{9466FE80-DEE7-9448-9BAF-391B65CE9810}" type="presParOf" srcId="{9123CB59-57BB-9F42-B9BD-A78CB21BA722}" destId="{D19044DC-0910-BC4A-89A9-9F183055526C}" srcOrd="0" destOrd="0" presId="urn:microsoft.com/office/officeart/2009/3/layout/CircleRelationship"/>
    <dgm:cxn modelId="{95D974DE-A899-3D41-BEC1-A291BF47D478}" type="presParOf" srcId="{FF0E28ED-23DE-9142-8355-E02B4DDF3CC9}" destId="{975B78AA-D1E9-E846-BF2B-268AE77D996A}" srcOrd="8" destOrd="0" presId="urn:microsoft.com/office/officeart/2009/3/layout/CircleRelationship"/>
    <dgm:cxn modelId="{9AA8FC07-9C0C-D444-87F8-C10B03855CFF}" type="presParOf" srcId="{975B78AA-D1E9-E846-BF2B-268AE77D996A}" destId="{DC2ADB50-6364-BE45-B48F-24ABB0BBF23C}" srcOrd="0" destOrd="0" presId="urn:microsoft.com/office/officeart/2009/3/layout/CircleRelationship"/>
    <dgm:cxn modelId="{9C049BB2-5D04-1B42-9A97-D3BAAC92925F}" type="presParOf" srcId="{FF0E28ED-23DE-9142-8355-E02B4DDF3CC9}" destId="{36FF260E-A911-524C-A911-2B69A9E359D2}" srcOrd="9" destOrd="0" presId="urn:microsoft.com/office/officeart/2009/3/layout/CircleRelationship"/>
    <dgm:cxn modelId="{EE960CA9-222F-9348-9119-A84F505DB303}" type="presParOf" srcId="{FF0E28ED-23DE-9142-8355-E02B4DDF3CC9}" destId="{486F5603-57A3-184F-AB07-9D4689F828C1}" srcOrd="10" destOrd="0" presId="urn:microsoft.com/office/officeart/2009/3/layout/CircleRelationship"/>
    <dgm:cxn modelId="{7794360B-408E-984E-A9D9-C890111CDE2F}" type="presParOf" srcId="{486F5603-57A3-184F-AB07-9D4689F828C1}" destId="{F376C7C4-67C1-334A-BA40-39C11E0C5F72}" srcOrd="0" destOrd="0" presId="urn:microsoft.com/office/officeart/2009/3/layout/CircleRelationship"/>
    <dgm:cxn modelId="{A0451D80-119C-DC40-8380-9D88D2EB147A}" type="presParOf" srcId="{FF0E28ED-23DE-9142-8355-E02B4DDF3CC9}" destId="{549C3A08-5858-8941-B4DC-7CF92DD9D8D5}" srcOrd="11" destOrd="0" presId="urn:microsoft.com/office/officeart/2009/3/layout/CircleRelationship"/>
    <dgm:cxn modelId="{F8108D71-BDAA-5D49-A793-5B573E0CF193}" type="presParOf" srcId="{549C3A08-5858-8941-B4DC-7CF92DD9D8D5}" destId="{EE81CE0F-0E48-6542-A144-448C4CD653E8}" srcOrd="0" destOrd="0" presId="urn:microsoft.com/office/officeart/2009/3/layout/CircleRelationship"/>
    <dgm:cxn modelId="{9F726D8D-4D0D-E042-B86C-FBACCDEE08C6}" type="presParOf" srcId="{FF0E28ED-23DE-9142-8355-E02B4DDF3CC9}" destId="{0959FA28-3AC1-EC49-A50F-E14748E89D24}" srcOrd="12" destOrd="0" presId="urn:microsoft.com/office/officeart/2009/3/layout/CircleRelationship"/>
    <dgm:cxn modelId="{C6BAE7A8-7DC8-5B4D-9D4D-76421DEC75A0}" type="presParOf" srcId="{0959FA28-3AC1-EC49-A50F-E14748E89D24}" destId="{7A5D5C62-EF9E-7D4F-B06B-151D4C64EA3E}" srcOrd="0" destOrd="0" presId="urn:microsoft.com/office/officeart/2009/3/layout/CircleRelationship"/>
    <dgm:cxn modelId="{DE953BC7-F4D4-B642-86AD-FBED1EEE16FC}" type="presParOf" srcId="{FF0E28ED-23DE-9142-8355-E02B4DDF3CC9}" destId="{5946287D-BC2E-2144-9412-7253630D662A}" srcOrd="13" destOrd="0" presId="urn:microsoft.com/office/officeart/2009/3/layout/CircleRelationship"/>
    <dgm:cxn modelId="{08A0A9C8-CC4A-3E43-8C08-345DB0F5A1F3}" type="presParOf" srcId="{FF0E28ED-23DE-9142-8355-E02B4DDF3CC9}" destId="{D4AF1107-B355-0446-841F-16CB04C62D70}" srcOrd="14" destOrd="0" presId="urn:microsoft.com/office/officeart/2009/3/layout/CircleRelationship"/>
    <dgm:cxn modelId="{353A9E7F-2711-7A48-99ED-AA68825EBB67}" type="presParOf" srcId="{D4AF1107-B355-0446-841F-16CB04C62D70}" destId="{592CE60B-B686-7546-8AA0-B32CDD9DC2D7}" srcOrd="0" destOrd="0" presId="urn:microsoft.com/office/officeart/2009/3/layout/CircleRelationship"/>
    <dgm:cxn modelId="{BB6C8546-D14F-EB42-BC6C-B1BC42034381}" type="presParOf" srcId="{FF0E28ED-23DE-9142-8355-E02B4DDF3CC9}" destId="{9A534A62-7495-7240-ABF1-0CE6D7697417}" srcOrd="15" destOrd="0" presId="urn:microsoft.com/office/officeart/2009/3/layout/CircleRelationship"/>
    <dgm:cxn modelId="{B3C3577F-2545-8747-903C-918D882AABED}" type="presParOf" srcId="{FF0E28ED-23DE-9142-8355-E02B4DDF3CC9}" destId="{5F535184-C36D-0947-A716-AC77B6BBD209}" srcOrd="16" destOrd="0" presId="urn:microsoft.com/office/officeart/2009/3/layout/CircleRelationship"/>
    <dgm:cxn modelId="{44DE83ED-C03B-A94E-9638-119BDBF8606C}" type="presParOf" srcId="{5F535184-C36D-0947-A716-AC77B6BBD209}" destId="{1322A4FB-3F07-F64F-9B21-F3686AC96D96}" srcOrd="0" destOrd="0" presId="urn:microsoft.com/office/officeart/2009/3/layout/CircleRelationship"/>
    <dgm:cxn modelId="{FE9972DE-8FF2-C144-8655-9AA7983771FC}" type="presParOf" srcId="{FF0E28ED-23DE-9142-8355-E02B4DDF3CC9}" destId="{E5B66531-093A-F345-93B6-D2A328DBB6A9}" srcOrd="17" destOrd="0" presId="urn:microsoft.com/office/officeart/2009/3/layout/CircleRelationship"/>
    <dgm:cxn modelId="{B46CC1C1-E228-0B48-B834-1AF49BCFB6EE}" type="presParOf" srcId="{FF0E28ED-23DE-9142-8355-E02B4DDF3CC9}" destId="{F663F8C3-DE09-3046-8310-96D5C18ABA96}" srcOrd="18" destOrd="0" presId="urn:microsoft.com/office/officeart/2009/3/layout/CircleRelationship"/>
    <dgm:cxn modelId="{3DB4C157-3CD5-3146-AFB5-2D8592C799D3}" type="presParOf" srcId="{F663F8C3-DE09-3046-8310-96D5C18ABA96}" destId="{36895FD6-528E-D84F-A184-37AE18EA4E98}" srcOrd="0" destOrd="0" presId="urn:microsoft.com/office/officeart/2009/3/layout/CircleRelationship"/>
    <dgm:cxn modelId="{33F90A1C-8183-4D4E-A09C-B074D600C88C}" type="presParOf" srcId="{FF0E28ED-23DE-9142-8355-E02B4DDF3CC9}" destId="{2B120DD6-4606-E543-B4CA-6C4D3D476166}" srcOrd="19" destOrd="0" presId="urn:microsoft.com/office/officeart/2009/3/layout/CircleRelationship"/>
    <dgm:cxn modelId="{38DB3793-BAF7-2F43-9BE6-639461D536A6}" type="presParOf" srcId="{2B120DD6-4606-E543-B4CA-6C4D3D476166}" destId="{43E6CFEB-7338-D440-BD4A-91A93B97AC85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EEDF6-0FBA-BF43-B55A-180A544933F5}">
      <dsp:nvSpPr>
        <dsp:cNvPr id="0" name=""/>
        <dsp:cNvSpPr/>
      </dsp:nvSpPr>
      <dsp:spPr>
        <a:xfrm>
          <a:off x="1872338" y="220076"/>
          <a:ext cx="4367662" cy="151683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3AE98-D3B1-544B-A009-416068D3BD47}">
      <dsp:nvSpPr>
        <dsp:cNvPr id="0" name=""/>
        <dsp:cNvSpPr/>
      </dsp:nvSpPr>
      <dsp:spPr>
        <a:xfrm>
          <a:off x="3639718" y="3934282"/>
          <a:ext cx="846446" cy="54172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6B18-9CE7-FA4B-9037-200B52AD0D62}">
      <dsp:nvSpPr>
        <dsp:cNvPr id="0" name=""/>
        <dsp:cNvSpPr/>
      </dsp:nvSpPr>
      <dsp:spPr>
        <a:xfrm>
          <a:off x="2031470" y="4367662"/>
          <a:ext cx="4062942" cy="101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Song Recommendation</a:t>
          </a:r>
        </a:p>
      </dsp:txBody>
      <dsp:txXfrm>
        <a:off x="2031470" y="4367662"/>
        <a:ext cx="4062942" cy="1015735"/>
      </dsp:txXfrm>
    </dsp:sp>
    <dsp:sp modelId="{9F02B9F2-F32C-F443-BF27-7F2272E31D58}">
      <dsp:nvSpPr>
        <dsp:cNvPr id="0" name=""/>
        <dsp:cNvSpPr/>
      </dsp:nvSpPr>
      <dsp:spPr>
        <a:xfrm>
          <a:off x="3460271" y="1854055"/>
          <a:ext cx="1523603" cy="1523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# Of Songs Returned</a:t>
          </a:r>
        </a:p>
      </dsp:txBody>
      <dsp:txXfrm>
        <a:off x="3683397" y="2077181"/>
        <a:ext cx="1077351" cy="1077351"/>
      </dsp:txXfrm>
    </dsp:sp>
    <dsp:sp modelId="{0185F382-9190-A346-86C8-F03381EF48E7}">
      <dsp:nvSpPr>
        <dsp:cNvPr id="0" name=""/>
        <dsp:cNvSpPr/>
      </dsp:nvSpPr>
      <dsp:spPr>
        <a:xfrm>
          <a:off x="2370049" y="711014"/>
          <a:ext cx="1523603" cy="1523603"/>
        </a:xfrm>
        <a:prstGeom prst="ellipse">
          <a:avLst/>
        </a:prstGeom>
        <a:solidFill>
          <a:srgbClr val="FF69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Artist</a:t>
          </a:r>
        </a:p>
      </dsp:txBody>
      <dsp:txXfrm>
        <a:off x="2593175" y="934140"/>
        <a:ext cx="1077351" cy="1077351"/>
      </dsp:txXfrm>
    </dsp:sp>
    <dsp:sp modelId="{9D8AFC9E-32A0-A041-B326-C3575AF477D2}">
      <dsp:nvSpPr>
        <dsp:cNvPr id="0" name=""/>
        <dsp:cNvSpPr/>
      </dsp:nvSpPr>
      <dsp:spPr>
        <a:xfrm>
          <a:off x="3927510" y="342641"/>
          <a:ext cx="1523603" cy="1523603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Song Choice</a:t>
          </a:r>
        </a:p>
      </dsp:txBody>
      <dsp:txXfrm>
        <a:off x="4150636" y="565767"/>
        <a:ext cx="1077351" cy="1077351"/>
      </dsp:txXfrm>
    </dsp:sp>
    <dsp:sp modelId="{2EACEAF4-AD2A-E04F-AE06-6F849A8AEFAA}">
      <dsp:nvSpPr>
        <dsp:cNvPr id="0" name=""/>
        <dsp:cNvSpPr/>
      </dsp:nvSpPr>
      <dsp:spPr>
        <a:xfrm>
          <a:off x="1624539" y="0"/>
          <a:ext cx="4740098" cy="379207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F6528-FDB8-6343-AC72-CB3B53B09531}">
      <dsp:nvSpPr>
        <dsp:cNvPr id="0" name=""/>
        <dsp:cNvSpPr/>
      </dsp:nvSpPr>
      <dsp:spPr>
        <a:xfrm>
          <a:off x="0" y="0"/>
          <a:ext cx="4246879" cy="107289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1: Data Cleaning/ ETL</a:t>
          </a:r>
        </a:p>
      </dsp:txBody>
      <dsp:txXfrm>
        <a:off x="31424" y="31424"/>
        <a:ext cx="2998481" cy="1010048"/>
      </dsp:txXfrm>
    </dsp:sp>
    <dsp:sp modelId="{8888A4B1-6DDE-4D43-86D2-304ACC834A79}">
      <dsp:nvSpPr>
        <dsp:cNvPr id="0" name=""/>
        <dsp:cNvSpPr/>
      </dsp:nvSpPr>
      <dsp:spPr>
        <a:xfrm>
          <a:off x="355676" y="1267968"/>
          <a:ext cx="4246879" cy="107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2: Analysis/ Visualizations</a:t>
          </a:r>
        </a:p>
      </dsp:txBody>
      <dsp:txXfrm>
        <a:off x="387100" y="1299392"/>
        <a:ext cx="3130972" cy="1010048"/>
      </dsp:txXfrm>
    </dsp:sp>
    <dsp:sp modelId="{0643FAD8-EE3C-E547-9709-F2C0053F839E}">
      <dsp:nvSpPr>
        <dsp:cNvPr id="0" name=""/>
        <dsp:cNvSpPr/>
      </dsp:nvSpPr>
      <dsp:spPr>
        <a:xfrm>
          <a:off x="706043" y="2535936"/>
          <a:ext cx="4246879" cy="107289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3: Machine Learning</a:t>
          </a:r>
        </a:p>
      </dsp:txBody>
      <dsp:txXfrm>
        <a:off x="737467" y="2567360"/>
        <a:ext cx="3136281" cy="1010048"/>
      </dsp:txXfrm>
    </dsp:sp>
    <dsp:sp modelId="{40CF33E5-5805-DB4C-9036-1D4605B4B525}">
      <dsp:nvSpPr>
        <dsp:cNvPr id="0" name=""/>
        <dsp:cNvSpPr/>
      </dsp:nvSpPr>
      <dsp:spPr>
        <a:xfrm>
          <a:off x="1061719" y="3803904"/>
          <a:ext cx="4246879" cy="1072896"/>
        </a:xfrm>
        <a:prstGeom prst="roundRect">
          <a:avLst>
            <a:gd name="adj" fmla="val 10000"/>
          </a:avLst>
        </a:prstGeom>
        <a:gradFill rotWithShape="0">
          <a:gsLst>
            <a:gs pos="78000">
              <a:srgbClr val="00B0F0"/>
            </a:gs>
            <a:gs pos="0">
              <a:srgbClr val="00B8B7"/>
            </a:gs>
            <a:gs pos="100000">
              <a:schemeClr val="accent1">
                <a:lumMod val="60000"/>
                <a:lumOff val="40000"/>
              </a:schemeClr>
            </a:gs>
            <a:gs pos="43000">
              <a:schemeClr val="accent1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4: Building of the App/ GUI</a:t>
          </a:r>
        </a:p>
      </dsp:txBody>
      <dsp:txXfrm>
        <a:off x="1093143" y="3835328"/>
        <a:ext cx="3130972" cy="1010048"/>
      </dsp:txXfrm>
    </dsp:sp>
    <dsp:sp modelId="{BCA6204D-F484-994B-AD1D-7F902EA32681}">
      <dsp:nvSpPr>
        <dsp:cNvPr id="0" name=""/>
        <dsp:cNvSpPr/>
      </dsp:nvSpPr>
      <dsp:spPr>
        <a:xfrm>
          <a:off x="3549496" y="821740"/>
          <a:ext cx="697382" cy="697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706407" y="821740"/>
        <a:ext cx="383560" cy="524780"/>
      </dsp:txXfrm>
    </dsp:sp>
    <dsp:sp modelId="{6D26B7A2-1166-284B-AA43-F55123EB80C9}">
      <dsp:nvSpPr>
        <dsp:cNvPr id="0" name=""/>
        <dsp:cNvSpPr/>
      </dsp:nvSpPr>
      <dsp:spPr>
        <a:xfrm>
          <a:off x="3905172" y="2089708"/>
          <a:ext cx="697382" cy="697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062083" y="2089708"/>
        <a:ext cx="383560" cy="524780"/>
      </dsp:txXfrm>
    </dsp:sp>
    <dsp:sp modelId="{7EB5F1C9-5439-4B41-8E87-1244B32A54AF}">
      <dsp:nvSpPr>
        <dsp:cNvPr id="0" name=""/>
        <dsp:cNvSpPr/>
      </dsp:nvSpPr>
      <dsp:spPr>
        <a:xfrm>
          <a:off x="4255540" y="3357676"/>
          <a:ext cx="697382" cy="697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412451" y="3357676"/>
        <a:ext cx="383560" cy="524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E9E3C-E4D1-FD4F-82A4-ED670880395D}">
      <dsp:nvSpPr>
        <dsp:cNvPr id="0" name=""/>
        <dsp:cNvSpPr/>
      </dsp:nvSpPr>
      <dsp:spPr>
        <a:xfrm>
          <a:off x="2017421" y="1033070"/>
          <a:ext cx="3030975" cy="30314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 Song</a:t>
          </a:r>
        </a:p>
      </dsp:txBody>
      <dsp:txXfrm>
        <a:off x="2461297" y="1477022"/>
        <a:ext cx="2143223" cy="2143592"/>
      </dsp:txXfrm>
    </dsp:sp>
    <dsp:sp modelId="{318B527E-240C-8D4E-A8B6-950B3BB0FFF0}">
      <dsp:nvSpPr>
        <dsp:cNvPr id="0" name=""/>
        <dsp:cNvSpPr/>
      </dsp:nvSpPr>
      <dsp:spPr>
        <a:xfrm>
          <a:off x="2949407" y="3839209"/>
          <a:ext cx="244343" cy="2443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0D0720-5201-704B-B2A9-559947B82A1B}">
      <dsp:nvSpPr>
        <dsp:cNvPr id="0" name=""/>
        <dsp:cNvSpPr/>
      </dsp:nvSpPr>
      <dsp:spPr>
        <a:xfrm>
          <a:off x="5243622" y="2263329"/>
          <a:ext cx="244343" cy="24431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7C97A-27DC-684D-BF40-4A198218AD84}">
      <dsp:nvSpPr>
        <dsp:cNvPr id="0" name=""/>
        <dsp:cNvSpPr/>
      </dsp:nvSpPr>
      <dsp:spPr>
        <a:xfrm>
          <a:off x="4075998" y="4099237"/>
          <a:ext cx="336982" cy="33749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EEBBEC-76A9-F246-A9E6-3AB5E1A743DA}">
      <dsp:nvSpPr>
        <dsp:cNvPr id="0" name=""/>
        <dsp:cNvSpPr/>
      </dsp:nvSpPr>
      <dsp:spPr>
        <a:xfrm>
          <a:off x="3017799" y="1373816"/>
          <a:ext cx="244343" cy="2443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7E8EE-0D93-A441-92C6-8DE3EB5DAFD6}">
      <dsp:nvSpPr>
        <dsp:cNvPr id="0" name=""/>
        <dsp:cNvSpPr/>
      </dsp:nvSpPr>
      <dsp:spPr>
        <a:xfrm>
          <a:off x="2248708" y="2772009"/>
          <a:ext cx="244343" cy="2443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6F7E98-986B-094B-ABAF-0312ADAB2217}">
      <dsp:nvSpPr>
        <dsp:cNvPr id="0" name=""/>
        <dsp:cNvSpPr/>
      </dsp:nvSpPr>
      <dsp:spPr>
        <a:xfrm>
          <a:off x="1069892" y="1580213"/>
          <a:ext cx="1232285" cy="123242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Energy</a:t>
          </a:r>
        </a:p>
      </dsp:txBody>
      <dsp:txXfrm>
        <a:off x="1250356" y="1760697"/>
        <a:ext cx="871357" cy="871457"/>
      </dsp:txXfrm>
    </dsp:sp>
    <dsp:sp modelId="{D19044DC-0910-BC4A-89A9-9F183055526C}">
      <dsp:nvSpPr>
        <dsp:cNvPr id="0" name=""/>
        <dsp:cNvSpPr/>
      </dsp:nvSpPr>
      <dsp:spPr>
        <a:xfrm>
          <a:off x="3406385" y="1384650"/>
          <a:ext cx="336982" cy="33749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2ADB50-6364-BE45-B48F-24ABB0BBF23C}">
      <dsp:nvSpPr>
        <dsp:cNvPr id="0" name=""/>
        <dsp:cNvSpPr/>
      </dsp:nvSpPr>
      <dsp:spPr>
        <a:xfrm>
          <a:off x="1186157" y="3173428"/>
          <a:ext cx="609303" cy="60944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FF260E-A911-524C-A911-2B69A9E359D2}">
      <dsp:nvSpPr>
        <dsp:cNvPr id="0" name=""/>
        <dsp:cNvSpPr/>
      </dsp:nvSpPr>
      <dsp:spPr>
        <a:xfrm>
          <a:off x="5359887" y="1000567"/>
          <a:ext cx="1232285" cy="123242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</a:t>
          </a:r>
        </a:p>
      </dsp:txBody>
      <dsp:txXfrm>
        <a:off x="5540351" y="1181051"/>
        <a:ext cx="871357" cy="871457"/>
      </dsp:txXfrm>
    </dsp:sp>
    <dsp:sp modelId="{F376C7C4-67C1-334A-BA40-39C11E0C5F72}">
      <dsp:nvSpPr>
        <dsp:cNvPr id="0" name=""/>
        <dsp:cNvSpPr/>
      </dsp:nvSpPr>
      <dsp:spPr>
        <a:xfrm>
          <a:off x="4809649" y="1851076"/>
          <a:ext cx="336982" cy="33749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81CE0F-0E48-6542-A144-448C4CD653E8}">
      <dsp:nvSpPr>
        <dsp:cNvPr id="0" name=""/>
        <dsp:cNvSpPr/>
      </dsp:nvSpPr>
      <dsp:spPr>
        <a:xfrm>
          <a:off x="954249" y="3898799"/>
          <a:ext cx="244343" cy="2443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5D5C62-EF9E-7D4F-B06B-151D4C64EA3E}">
      <dsp:nvSpPr>
        <dsp:cNvPr id="0" name=""/>
        <dsp:cNvSpPr/>
      </dsp:nvSpPr>
      <dsp:spPr>
        <a:xfrm>
          <a:off x="3388976" y="3551011"/>
          <a:ext cx="244343" cy="24431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46287D-BC2E-2144-9412-7253630D662A}">
      <dsp:nvSpPr>
        <dsp:cNvPr id="0" name=""/>
        <dsp:cNvSpPr/>
      </dsp:nvSpPr>
      <dsp:spPr>
        <a:xfrm>
          <a:off x="5939348" y="3130090"/>
          <a:ext cx="1232285" cy="123242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Danceability</a:t>
          </a:r>
        </a:p>
      </dsp:txBody>
      <dsp:txXfrm>
        <a:off x="6119812" y="3310574"/>
        <a:ext cx="871357" cy="871457"/>
      </dsp:txXfrm>
    </dsp:sp>
    <dsp:sp modelId="{592CE60B-B686-7546-8AA0-B32CDD9DC2D7}">
      <dsp:nvSpPr>
        <dsp:cNvPr id="0" name=""/>
        <dsp:cNvSpPr/>
      </dsp:nvSpPr>
      <dsp:spPr>
        <a:xfrm>
          <a:off x="5591796" y="3087294"/>
          <a:ext cx="244343" cy="2443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34A62-7495-7240-ABF1-0CE6D7697417}">
      <dsp:nvSpPr>
        <dsp:cNvPr id="0" name=""/>
        <dsp:cNvSpPr/>
      </dsp:nvSpPr>
      <dsp:spPr>
        <a:xfrm>
          <a:off x="2402278" y="4184830"/>
          <a:ext cx="1232285" cy="123242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Loudness</a:t>
          </a:r>
        </a:p>
      </dsp:txBody>
      <dsp:txXfrm>
        <a:off x="2582742" y="4365314"/>
        <a:ext cx="871357" cy="871457"/>
      </dsp:txXfrm>
    </dsp:sp>
    <dsp:sp modelId="{1322A4FB-3F07-F64F-9B21-F3686AC96D96}">
      <dsp:nvSpPr>
        <dsp:cNvPr id="0" name=""/>
        <dsp:cNvSpPr/>
      </dsp:nvSpPr>
      <dsp:spPr>
        <a:xfrm>
          <a:off x="3502755" y="4143117"/>
          <a:ext cx="244343" cy="2443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B66531-093A-F345-93B6-D2A328DBB6A9}">
      <dsp:nvSpPr>
        <dsp:cNvPr id="0" name=""/>
        <dsp:cNvSpPr/>
      </dsp:nvSpPr>
      <dsp:spPr>
        <a:xfrm>
          <a:off x="3577363" y="0"/>
          <a:ext cx="1232285" cy="12324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</a:t>
          </a:r>
        </a:p>
      </dsp:txBody>
      <dsp:txXfrm>
        <a:off x="3757827" y="180484"/>
        <a:ext cx="871357" cy="871457"/>
      </dsp:txXfrm>
    </dsp:sp>
    <dsp:sp modelId="{36895FD6-528E-D84F-A184-37AE18EA4E98}">
      <dsp:nvSpPr>
        <dsp:cNvPr id="0" name=""/>
        <dsp:cNvSpPr/>
      </dsp:nvSpPr>
      <dsp:spPr>
        <a:xfrm>
          <a:off x="2057834" y="1335895"/>
          <a:ext cx="244343" cy="244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E6CFEB-7338-D440-BD4A-91A93B97AC85}">
      <dsp:nvSpPr>
        <dsp:cNvPr id="0" name=""/>
        <dsp:cNvSpPr/>
      </dsp:nvSpPr>
      <dsp:spPr>
        <a:xfrm>
          <a:off x="4902910" y="303366"/>
          <a:ext cx="244343" cy="2443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7/13/23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3T22:30:59.0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44,'43'-19,"-2"4,-12 11,0 2,1 0,-2 0,-2 2,-3 0,-4 0,-2 0,1 0,1 0,3 0,1 0,3 0,2 0,1 0,-2 0,-4 0,-1 0,-3 0,1 0,-3 0,-1 0,3 0,3 0,1 0,2 0,0 0,4 0,1 0,0 0,-1 0,-3 0,-3 0,-1 1,-3 1,-1 0,-2 0,-2 0,3 0,-4 0,4 0,-2-2,2 0,7 0,21 0,13 0,10 0,2 0,-12 0,2 0,-6 0,-8 0,-11 0,-13 0,-7 0,4 0,-2 0,12 0,3 0,6 0,3 0,-3 0,-5 0,-5 0,-6 0,-2 0,-3 0,-5 0,11 0,-3 0,17 0,-1 0,8 0,5 2,1 0,-1 3,-3-1,-8 1,-5-2,-7 0,-7-1,-2-2,-2 0,-1 0,3 2,0 0,2 0,3 0,2-2,4 1,2 1,1 0,-3 0,0 0,-1 0,-1 0,1 0,-1-1,14 2,-8-1,5 1,-17-2,5-1,-2 0,5 0,1 0,-3 0,7 0,2 0,2 0,-1 0,-1 0,-2 0,-1 0,-2 0,-2 0,0 0,0 0,-2 0,-1 0,-1 0,0 0,1 0,1 0,2 0,0 0,-1 0,-1 0,-2 0,-1 0,-2 0,-4 0,-4 0,6 0,-3 0,9 0,-1 0,4 0,6 0,2 0,-1 0,-5 0,-6 0,-6 0,-4 0,3 0,-4 0,10 0,0 0,5 0,0 0,-6 0,-5 0,-3 0,4 0,-4 0,4 0,-7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7/13/23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1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7/13/23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7/13/23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7/13/23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7/13/23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7/13/23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7/13/23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7/13/23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7/13/23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7/13/23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7/13/23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7/13/23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7/13/23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virat-kohli-listen-music-style-beard-facial-hair-one-person-wallpaper-pufkh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title"/>
          </p:nvPr>
        </p:nvSpPr>
        <p:spPr>
          <a:xfrm>
            <a:off x="73191" y="5181600"/>
            <a:ext cx="11961812" cy="1371600"/>
          </a:xfrm>
        </p:spPr>
        <p:txBody>
          <a:bodyPr anchor="b">
            <a:normAutofit/>
          </a:bodyPr>
          <a:lstStyle/>
          <a:p>
            <a:pPr algn="ctr"/>
            <a:r>
              <a:rPr lang="en-US" sz="3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MEMBERS</a:t>
            </a:r>
            <a:br>
              <a:rPr lang="en-US" sz="2400" dirty="0"/>
            </a:br>
            <a:r>
              <a:rPr lang="en-US" sz="2400" dirty="0"/>
              <a:t>Lynn Orr, Tom Laverty, Nathon </a:t>
            </a:r>
            <a:r>
              <a:rPr lang="en-US" sz="2400" dirty="0" err="1"/>
              <a:t>Burwick</a:t>
            </a:r>
            <a:r>
              <a:rPr lang="en-US" sz="2400" dirty="0"/>
              <a:t>, Wen </a:t>
            </a:r>
            <a:r>
              <a:rPr lang="en-US" sz="2400" dirty="0" err="1"/>
              <a:t>Chiou</a:t>
            </a:r>
            <a:r>
              <a:rPr lang="en-US" sz="2400" dirty="0"/>
              <a:t>, Brandy Bowden, Sam </a:t>
            </a:r>
            <a:r>
              <a:rPr lang="en-US" sz="2400" dirty="0" err="1"/>
              <a:t>Gantman</a:t>
            </a:r>
            <a:r>
              <a:rPr lang="en-US" sz="2400" dirty="0"/>
              <a:t>, Lorena </a:t>
            </a:r>
            <a:r>
              <a:rPr lang="en-US" sz="2400" dirty="0" err="1"/>
              <a:t>Egea</a:t>
            </a:r>
            <a:r>
              <a:rPr lang="en-US" sz="2400" dirty="0"/>
              <a:t>, Ratima Chowadee, Leslie Trejo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FA0F8A2-4D02-3444-B920-78A4DF785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0"/>
            <a:ext cx="10896600" cy="4953000"/>
          </a:xfr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78D53B-D540-B1DA-23DE-8FB2E115B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283788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70380A-DE63-2157-573A-94F02480A8DA}"/>
              </a:ext>
            </a:extLst>
          </p:cNvPr>
          <p:cNvSpPr txBox="1"/>
          <p:nvPr/>
        </p:nvSpPr>
        <p:spPr>
          <a:xfrm>
            <a:off x="1141412" y="304800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 of Traits as Clusters using </a:t>
            </a:r>
          </a:p>
          <a:p>
            <a:r>
              <a:rPr lang="en-US" sz="2800" dirty="0"/>
              <a:t>K-Nearest Neighbors 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B06876E-C64B-C0F7-5A5F-2ED98A2E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20763"/>
          </a:xfrm>
        </p:spPr>
        <p:txBody>
          <a:bodyPr>
            <a:normAutofit/>
          </a:bodyPr>
          <a:lstStyle/>
          <a:p>
            <a:r>
              <a:rPr lang="en-US" sz="2400" dirty="0"/>
              <a:t>Track Adds:</a:t>
            </a:r>
            <a:br>
              <a:rPr lang="en-US" sz="2400" dirty="0"/>
            </a:br>
            <a:r>
              <a:rPr lang="en-US" sz="2000" dirty="0"/>
              <a:t>The model looks to Spotify and compares if the suggested song is currently in our MongoDB. If not, the model will add the new track automatically.  </a:t>
            </a:r>
          </a:p>
        </p:txBody>
      </p:sp>
      <p:pic>
        <p:nvPicPr>
          <p:cNvPr id="2" name="Picture 1" descr="A computer screen with white text and numbers&#10;&#10;Description automatically generated">
            <a:extLst>
              <a:ext uri="{FF2B5EF4-FFF2-40B4-BE49-F238E27FC236}">
                <a16:creationId xmlns:a16="http://schemas.microsoft.com/office/drawing/2014/main" id="{88DF091B-8AB2-5212-E77F-59A2B5007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84" r="-1" b="20610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1DFEBF-7888-0735-0991-26A79DFDF0A9}"/>
                  </a:ext>
                </a:extLst>
              </p14:cNvPr>
              <p14:cNvContentPartPr/>
              <p14:nvPr/>
            </p14:nvContentPartPr>
            <p14:xfrm>
              <a:off x="1473418" y="5620932"/>
              <a:ext cx="1559520" cy="2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1DFEBF-7888-0735-0991-26A79DFDF0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9418" y="5512932"/>
                <a:ext cx="166716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0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10" name="Picture 9" descr="A white headphones on a white surface&#10;&#10;Description automatically generated">
            <a:extLst>
              <a:ext uri="{FF2B5EF4-FFF2-40B4-BE49-F238E27FC236}">
                <a16:creationId xmlns:a16="http://schemas.microsoft.com/office/drawing/2014/main" id="{C1DC1A2C-69FB-58F1-E70F-D2D04A500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017" r="-2" b="13377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Music Recommendation System Using 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Create an app that recommends song(s) to users based on their inputs. In the background the app would take in the user inputs and utilize a machine learning algorithm to identify songs that most closely match what the user is looking for.</a:t>
            </a:r>
          </a:p>
          <a:p>
            <a:pPr lvl="1"/>
            <a:r>
              <a:rPr lang="en-US" dirty="0"/>
              <a:t>Using Kaggle and Spotify, the team used a dataset that contained over 114,000 songs.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2" y="3048000"/>
            <a:ext cx="2819400" cy="3242028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/>
              <a:t>The user can input data suggestions such as Artist, Songs, and number of song suggestions it would like returned into our interactive web page.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D74FF43-7AE7-DAD2-5FA7-ACE5BB627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749439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253A6C-7E58-7315-9626-CC8BAACC7009}"/>
              </a:ext>
            </a:extLst>
          </p:cNvPr>
          <p:cNvSpPr txBox="1"/>
          <p:nvPr/>
        </p:nvSpPr>
        <p:spPr>
          <a:xfrm>
            <a:off x="9371012" y="838200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“</a:t>
            </a:r>
            <a:r>
              <a:rPr lang="en-US" sz="2000" dirty="0" err="1"/>
              <a:t>SongVue</a:t>
            </a:r>
            <a:r>
              <a:rPr lang="en-US" sz="2000" dirty="0"/>
              <a:t>” App will provide recommendations based on the user input 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Hand…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Importing Libraries &amp; Dataset/ ETL</a:t>
            </a:r>
          </a:p>
          <a:p>
            <a:pPr lvl="1"/>
            <a:r>
              <a:rPr lang="en-US" dirty="0"/>
              <a:t>Flask API used to access data hosted on MongoDB Cluster </a:t>
            </a:r>
          </a:p>
          <a:p>
            <a:r>
              <a:rPr lang="en-US" dirty="0"/>
              <a:t>Create data clusters based on the different musical traits </a:t>
            </a:r>
          </a:p>
          <a:p>
            <a:r>
              <a:rPr lang="en-US" dirty="0"/>
              <a:t>Use Python to write script that creates, trains and provides the suggestions from the ML algorithm </a:t>
            </a:r>
          </a:p>
          <a:p>
            <a:r>
              <a:rPr lang="en-US" dirty="0"/>
              <a:t>Create web dashboard to accept user input, then ML outputs  songs of similar musical traits as suggestions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0872479"/>
              </p:ext>
            </p:extLst>
          </p:nvPr>
        </p:nvGraphicFramePr>
        <p:xfrm>
          <a:off x="6500812" y="1706563"/>
          <a:ext cx="5308599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Includes columns with artists’ names, album names, track names, popularity, etc. </a:t>
            </a:r>
          </a:p>
          <a:p>
            <a:r>
              <a:rPr lang="en-US" dirty="0"/>
              <a:t>Part of the ETL process was to remove </a:t>
            </a:r>
            <a:r>
              <a:rPr lang="en-US" dirty="0" err="1"/>
              <a:t>eronious</a:t>
            </a:r>
            <a:r>
              <a:rPr lang="en-US" dirty="0"/>
              <a:t> columns such as </a:t>
            </a:r>
            <a:r>
              <a:rPr lang="en-US" dirty="0" err="1"/>
              <a:t>time_signature</a:t>
            </a:r>
            <a:r>
              <a:rPr lang="en-US" dirty="0"/>
              <a:t>, mode &amp; </a:t>
            </a:r>
            <a:r>
              <a:rPr lang="en-US" dirty="0" err="1"/>
              <a:t>speechiness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9019393"/>
              </p:ext>
            </p:extLst>
          </p:nvPr>
        </p:nvGraphicFramePr>
        <p:xfrm>
          <a:off x="6500813" y="1706563"/>
          <a:ext cx="5078412" cy="297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Artists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Track Name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Popularity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 err="1"/>
                        <a:t>Beyoncè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CUFF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Sam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﻿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Sanchez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﻿</a:t>
                      </a:r>
                      <a:r>
                        <a:rPr lang="en-US" sz="1800" dirty="0" err="1"/>
                        <a:t>Pasiones</a:t>
                      </a:r>
                      <a:r>
                        <a:rPr lang="en-US" sz="1800" dirty="0"/>
                        <a:t> &amp; </a:t>
                      </a:r>
                      <a:r>
                        <a:rPr lang="en-US" sz="1800" dirty="0" err="1"/>
                        <a:t>Adicciones</a:t>
                      </a:r>
                      <a:r>
                        <a:rPr lang="en-US" sz="1800" dirty="0"/>
                        <a:t> - Gav </a:t>
                      </a:r>
                      <a:r>
                        <a:rPr lang="en-US" sz="1800" dirty="0" err="1"/>
                        <a:t>Easby</a:t>
                      </a:r>
                      <a:r>
                        <a:rPr lang="en-US" sz="1800" dirty="0"/>
                        <a:t> Remix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09EBF43-E2E3-CA0C-123B-C62F5500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7612" y="1427657"/>
            <a:ext cx="4062942" cy="19304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8B7"/>
                </a:solidFill>
              </a:rPr>
              <a:t>Genre by Average Popularity</a:t>
            </a:r>
          </a:p>
        </p:txBody>
      </p:sp>
      <p:pic>
        <p:nvPicPr>
          <p:cNvPr id="8" name="Content Placeholder 7" descr="A blue and white bar chart&#10;&#10;Description automatically generated">
            <a:extLst>
              <a:ext uri="{FF2B5EF4-FFF2-40B4-BE49-F238E27FC236}">
                <a16:creationId xmlns:a16="http://schemas.microsoft.com/office/drawing/2014/main" id="{35B2D825-B4EE-4271-1C0C-CC99814BA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561012" y="54607"/>
            <a:ext cx="4419600" cy="660689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3943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Graph Visualizations from </a:t>
            </a:r>
            <a:r>
              <a:rPr lang="en-US" dirty="0" err="1"/>
              <a:t>MatPlotLib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C7F740-5F99-0FB6-308B-AD0ACB875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828800"/>
            <a:ext cx="4951729" cy="3861373"/>
          </a:xfrm>
        </p:spPr>
      </p:pic>
      <p:pic>
        <p:nvPicPr>
          <p:cNvPr id="11" name="Content Placeholder 10" descr="A bar graph with blue and white text&#10;&#10;Description automatically generated">
            <a:extLst>
              <a:ext uri="{FF2B5EF4-FFF2-40B4-BE49-F238E27FC236}">
                <a16:creationId xmlns:a16="http://schemas.microsoft.com/office/drawing/2014/main" id="{D891D8F2-0262-B310-649F-36187B687D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83" y="1905000"/>
            <a:ext cx="5073742" cy="3785173"/>
          </a:xfr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people with text&#10;&#10;Description automatically generated">
            <a:extLst>
              <a:ext uri="{FF2B5EF4-FFF2-40B4-BE49-F238E27FC236}">
                <a16:creationId xmlns:a16="http://schemas.microsoft.com/office/drawing/2014/main" id="{42B90083-45AE-304E-401D-3E05ECCE3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/>
          <a:stretch/>
        </p:blipFill>
        <p:spPr>
          <a:xfrm>
            <a:off x="20" y="10"/>
            <a:ext cx="12188805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576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5B3A738-1472-8986-2FD6-4083D3FAC6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" b="413"/>
          <a:stretch>
            <a:fillRect/>
          </a:stretch>
        </p:blipFill>
        <p:spPr>
          <a:xfrm>
            <a:off x="-1" y="0"/>
            <a:ext cx="12156909" cy="6781800"/>
          </a:xfr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16x9</Template>
  <TotalTime>1058</TotalTime>
  <Words>363</Words>
  <Application>Microsoft Macintosh PowerPoint</Application>
  <PresentationFormat>Custom</PresentationFormat>
  <Paragraphs>51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TEAM MEMBERS Lynn Orr, Tom Laverty, Nathon Burwick, Wen Chiou, Brandy Bowden, Sam Gantman, Lorena Egea, Ratima Chowadee, Leslie Trejo</vt:lpstr>
      <vt:lpstr>Music Recommendation System Using Machine Learning</vt:lpstr>
      <vt:lpstr>The user can input data suggestions such as Artist, Songs, and number of song suggestions it would like returned into our interactive web page. </vt:lpstr>
      <vt:lpstr>Tasks at Hand…</vt:lpstr>
      <vt:lpstr>Dataset Example</vt:lpstr>
      <vt:lpstr>PowerPoint Presentation</vt:lpstr>
      <vt:lpstr>Graph Visualizations from MatPlotLib</vt:lpstr>
      <vt:lpstr>PowerPoint Presentation</vt:lpstr>
      <vt:lpstr>PowerPoint Presentation</vt:lpstr>
      <vt:lpstr>PowerPoint Presentation</vt:lpstr>
      <vt:lpstr>Track Adds: The model looks to Spotify and compares if the suggested song is currently in our MongoDB. If not, the model will add the new track automatically. 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“SongVue” Team Members: Lynn Orr, Tom Laverty, Nathon Burwick, Wen Chiou, Brandy Bowden, Samuel Gantman, Lorena Egea, Ratima Chowadee, Leslie Trejo</dc:title>
  <dc:creator>Brandy Bowden</dc:creator>
  <cp:lastModifiedBy>Nathon Burwick</cp:lastModifiedBy>
  <cp:revision>12</cp:revision>
  <dcterms:created xsi:type="dcterms:W3CDTF">2023-07-10T16:16:21Z</dcterms:created>
  <dcterms:modified xsi:type="dcterms:W3CDTF">2023-07-13T23:30:17Z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