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A489-9028-0A4D-A7A9-D1390C67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33C4F-D186-99F3-E188-C688AD8C2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051E-2D43-6CD2-19C5-1D6D85F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9704-753F-7D83-767C-C2AF2E17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7C781-FBE0-24BF-FFA8-DF1C045E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CD9F-4529-22AE-2DDD-EC9897E9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C7B61-681D-25AE-F766-D5648C2B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9030-C1E8-180C-900E-43BD9CC6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48E7-9A1D-7A99-0338-9D5FE34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B76FB-8531-1210-CF6D-09D0C7C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DF8BE-1014-8386-E4EF-A57493BD3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50AA5-7D53-2B22-589A-58A49EB0E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09B1-0A7D-AFF6-FD55-C99C827F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DDDA-007D-DD1B-7997-62B951BD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872B-EF2F-0A94-46CF-77C672A8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8F9E-DA38-65E1-8217-883C9452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13BE-2B57-CC06-DB2D-FE13D327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A715-223B-994C-F382-CFD0C665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C490-F9F4-8D2E-E876-A3A84909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E128-9F51-9EF2-684E-E5900DB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7118-BD40-2B8A-5AA1-707AFE83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069BA-E6F6-3701-718A-5DC9C8D87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57D7-AA9E-BDFE-EFE9-4783588E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6740-1CE0-FFCF-3EB7-25A5A56C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3130B-B9EC-7A6A-EE76-BFE0DE49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D722-ED35-388D-0B9F-17600863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9263-0399-655A-37DD-BE6979E0D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07623-C1F2-3E70-ABC3-28B9F39DD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15548-1382-3EAE-B9EF-6EFD421D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61563-AEFF-E5EC-B87A-4EDD48BD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0A092-11EC-1085-4C36-41A51BCF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2F37-CE34-FA7D-E923-D499162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935B-1700-7112-5B16-9B8C114B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CEA6D-55D1-E64E-3D76-B39F6F59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A87B5-2ADC-507F-7184-50BC1E749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A3858-6287-5B13-1381-B9133BE0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CA403-1B75-0596-85AB-47E59F06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FB342-72C5-0DF0-6EDC-C6AE25EB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B279C-6D37-4718-2AC7-A079272C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3D06-5250-B8DB-02FF-9F16338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7ED03-1C54-CA4D-F769-2ACC8194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4CA44-F3FE-7B41-874B-18A7E8AF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852A0-5CF4-EA78-09BD-DB183A76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8E4FA-9770-AB4D-F44A-86DED00F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61A1E-A555-539B-E854-8DDDCA58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5814F-539C-7A00-8B21-AD6B43C7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C321-F28D-5B83-FCE9-83C9BF93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EC77-A31E-074B-478A-ABA2A85C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7745E-184A-2555-1DA7-F2F3EF80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C0D3-422B-959B-347B-5028F42D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344DA-1DA0-C636-7C5E-211EDC7E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2FFE4-DF61-765C-93C9-F52B6AF5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11BF-4476-FD3A-D2D3-63B0F6C2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A7EE9-E0F8-0C42-96E5-2DB8290B7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EF11-25E3-7DBC-0E00-22823A03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17D0-171B-E1EF-A6DA-21542A5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12D6-0A7C-1954-80AA-6B14355A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8BC6-928C-6176-D193-0CC7356F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947D8-4FE9-1BB1-8A15-F89BF7A0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9A3D-968D-D577-8339-AF934FD2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9067-BBBA-5F46-32DC-F1C3128FF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C08DF-BFFC-4727-8C8F-CB60E72E442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39F7-00C1-3034-5F13-34893237A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0DC6-BE3E-6151-7002-FF6CD5B1B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085C-438E-4D3A-A62F-F188BAEF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FC81C-111F-53B5-6DE0-FE87329200B1}"/>
              </a:ext>
            </a:extLst>
          </p:cNvPr>
          <p:cNvSpPr/>
          <p:nvPr/>
        </p:nvSpPr>
        <p:spPr>
          <a:xfrm>
            <a:off x="252248" y="303486"/>
            <a:ext cx="1411014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2660-DE1B-1341-3140-773F86C688CB}"/>
              </a:ext>
            </a:extLst>
          </p:cNvPr>
          <p:cNvSpPr/>
          <p:nvPr/>
        </p:nvSpPr>
        <p:spPr>
          <a:xfrm>
            <a:off x="252248" y="1324303"/>
            <a:ext cx="1411014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 insertion coordinates</a:t>
            </a:r>
          </a:p>
          <a:p>
            <a:pPr algn="ctr"/>
            <a:r>
              <a:rPr lang="en-US" sz="1050" dirty="0"/>
              <a:t>Log probe penetration depth form surface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841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Bush, Nicholas</dc:creator>
  <cp:lastModifiedBy>Bush, Nicholas</cp:lastModifiedBy>
  <cp:revision>2</cp:revision>
  <dcterms:created xsi:type="dcterms:W3CDTF">2023-09-01T20:22:06Z</dcterms:created>
  <dcterms:modified xsi:type="dcterms:W3CDTF">2023-09-01T20:24:09Z</dcterms:modified>
</cp:coreProperties>
</file>