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4" r:id="rId4"/>
    <p:sldId id="259" r:id="rId5"/>
    <p:sldId id="283" r:id="rId6"/>
    <p:sldId id="261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云浩" userId="da56887cd13bc354" providerId="LiveId" clId="{5654DF01-91C0-4FCD-A46D-B44AC15F3F14}"/>
    <pc:docChg chg="custSel addSld delSld modSld">
      <pc:chgData name="王 云浩" userId="da56887cd13bc354" providerId="LiveId" clId="{5654DF01-91C0-4FCD-A46D-B44AC15F3F14}" dt="2019-11-20T11:57:43.943" v="269"/>
      <pc:docMkLst>
        <pc:docMk/>
      </pc:docMkLst>
      <pc:sldChg chg="delSp modSp delAnim">
        <pc:chgData name="王 云浩" userId="da56887cd13bc354" providerId="LiveId" clId="{5654DF01-91C0-4FCD-A46D-B44AC15F3F14}" dt="2019-11-20T10:51:39.876" v="214" actId="1076"/>
        <pc:sldMkLst>
          <pc:docMk/>
          <pc:sldMk cId="0" sldId="258"/>
        </pc:sldMkLst>
        <pc:grpChg chg="mod">
          <ac:chgData name="王 云浩" userId="da56887cd13bc354" providerId="LiveId" clId="{5654DF01-91C0-4FCD-A46D-B44AC15F3F14}" dt="2019-11-20T10:51:39.876" v="214" actId="1076"/>
          <ac:grpSpMkLst>
            <pc:docMk/>
            <pc:sldMk cId="0" sldId="258"/>
            <ac:grpSpMk id="66" creationId="{00000000-0000-0000-0000-000000000000}"/>
          </ac:grpSpMkLst>
        </pc:grpChg>
        <pc:grpChg chg="mod">
          <ac:chgData name="王 云浩" userId="da56887cd13bc354" providerId="LiveId" clId="{5654DF01-91C0-4FCD-A46D-B44AC15F3F14}" dt="2019-11-20T10:51:36.514" v="213" actId="1076"/>
          <ac:grpSpMkLst>
            <pc:docMk/>
            <pc:sldMk cId="0" sldId="258"/>
            <ac:grpSpMk id="70" creationId="{00000000-0000-0000-0000-000000000000}"/>
          </ac:grpSpMkLst>
        </pc:grpChg>
        <pc:grpChg chg="del">
          <ac:chgData name="王 云浩" userId="da56887cd13bc354" providerId="LiveId" clId="{5654DF01-91C0-4FCD-A46D-B44AC15F3F14}" dt="2019-11-20T10:51:29.311" v="212" actId="478"/>
          <ac:grpSpMkLst>
            <pc:docMk/>
            <pc:sldMk cId="0" sldId="258"/>
            <ac:grpSpMk id="74" creationId="{00000000-0000-0000-0000-000000000000}"/>
          </ac:grpSpMkLst>
        </pc:grpChg>
      </pc:sldChg>
      <pc:sldChg chg="addSp delSp modSp delAnim">
        <pc:chgData name="王 云浩" userId="da56887cd13bc354" providerId="LiveId" clId="{5654DF01-91C0-4FCD-A46D-B44AC15F3F14}" dt="2019-11-20T11:57:43.943" v="269"/>
        <pc:sldMkLst>
          <pc:docMk/>
          <pc:sldMk cId="0" sldId="261"/>
        </pc:sldMkLst>
        <pc:spChg chg="add mod">
          <ac:chgData name="王 云浩" userId="da56887cd13bc354" providerId="LiveId" clId="{5654DF01-91C0-4FCD-A46D-B44AC15F3F14}" dt="2019-11-20T11:54:50.630" v="267" actId="1076"/>
          <ac:spMkLst>
            <pc:docMk/>
            <pc:sldMk cId="0" sldId="261"/>
            <ac:spMk id="2" creationId="{FBF57AF3-A121-4D15-B24C-0C01E700E02E}"/>
          </ac:spMkLst>
        </pc:spChg>
        <pc:spChg chg="add mod">
          <ac:chgData name="王 云浩" userId="da56887cd13bc354" providerId="LiveId" clId="{5654DF01-91C0-4FCD-A46D-B44AC15F3F14}" dt="2019-11-20T10:30:41.132" v="101" actId="113"/>
          <ac:spMkLst>
            <pc:docMk/>
            <pc:sldMk cId="0" sldId="261"/>
            <ac:spMk id="3" creationId="{B6D466A7-0BEC-4D9F-AB6F-DCB23C27675F}"/>
          </ac:spMkLst>
        </pc:spChg>
        <pc:spChg chg="add mod">
          <ac:chgData name="王 云浩" userId="da56887cd13bc354" providerId="LiveId" clId="{5654DF01-91C0-4FCD-A46D-B44AC15F3F14}" dt="2019-11-20T11:57:43.943" v="269"/>
          <ac:spMkLst>
            <pc:docMk/>
            <pc:sldMk cId="0" sldId="261"/>
            <ac:spMk id="4" creationId="{F61E4FDA-E392-412C-9791-AECB3E3999F1}"/>
          </ac:spMkLst>
        </pc:spChg>
        <pc:spChg chg="del">
          <ac:chgData name="王 云浩" userId="da56887cd13bc354" providerId="LiveId" clId="{5654DF01-91C0-4FCD-A46D-B44AC15F3F14}" dt="2019-11-19T09:15:33.008" v="9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王 云浩" userId="da56887cd13bc354" providerId="LiveId" clId="{5654DF01-91C0-4FCD-A46D-B44AC15F3F14}" dt="2019-11-19T09:15:34.055" v="10" actId="478"/>
          <ac:spMkLst>
            <pc:docMk/>
            <pc:sldMk cId="0" sldId="261"/>
            <ac:spMk id="24" creationId="{00000000-0000-0000-0000-000000000000}"/>
          </ac:spMkLst>
        </pc:spChg>
        <pc:spChg chg="del">
          <ac:chgData name="王 云浩" userId="da56887cd13bc354" providerId="LiveId" clId="{5654DF01-91C0-4FCD-A46D-B44AC15F3F14}" dt="2019-11-19T09:15:36.929" v="11" actId="478"/>
          <ac:spMkLst>
            <pc:docMk/>
            <pc:sldMk cId="0" sldId="261"/>
            <ac:spMk id="36" creationId="{00000000-0000-0000-0000-000000000000}"/>
          </ac:spMkLst>
        </pc:spChg>
        <pc:spChg chg="del">
          <ac:chgData name="王 云浩" userId="da56887cd13bc354" providerId="LiveId" clId="{5654DF01-91C0-4FCD-A46D-B44AC15F3F14}" dt="2019-11-19T09:15:39.246" v="12" actId="478"/>
          <ac:spMkLst>
            <pc:docMk/>
            <pc:sldMk cId="0" sldId="261"/>
            <ac:spMk id="37" creationId="{00000000-0000-0000-0000-000000000000}"/>
          </ac:spMkLst>
        </pc:spChg>
        <pc:spChg chg="mod">
          <ac:chgData name="王 云浩" userId="da56887cd13bc354" providerId="LiveId" clId="{5654DF01-91C0-4FCD-A46D-B44AC15F3F14}" dt="2019-11-19T09:15:26.796" v="7"/>
          <ac:spMkLst>
            <pc:docMk/>
            <pc:sldMk cId="0" sldId="261"/>
            <ac:spMk id="38" creationId="{00000000-0000-0000-0000-000000000000}"/>
          </ac:spMkLst>
        </pc:spChg>
        <pc:graphicFrameChg chg="del">
          <ac:chgData name="王 云浩" userId="da56887cd13bc354" providerId="LiveId" clId="{5654DF01-91C0-4FCD-A46D-B44AC15F3F14}" dt="2019-11-19T09:15:31.691" v="8" actId="478"/>
          <ac:graphicFrameMkLst>
            <pc:docMk/>
            <pc:sldMk cId="0" sldId="261"/>
            <ac:graphicFrameMk id="18" creationId="{00000000-0000-0000-0000-000000000000}"/>
          </ac:graphicFrameMkLst>
        </pc:graphicFrameChg>
      </pc:sldChg>
      <pc:sldChg chg="del">
        <pc:chgData name="王 云浩" userId="da56887cd13bc354" providerId="LiveId" clId="{5654DF01-91C0-4FCD-A46D-B44AC15F3F14}" dt="2019-11-20T10:27:19.047" v="78" actId="2696"/>
        <pc:sldMkLst>
          <pc:docMk/>
          <pc:sldMk cId="0" sldId="263"/>
        </pc:sldMkLst>
      </pc:sldChg>
      <pc:sldChg chg="modSp">
        <pc:chgData name="王 云浩" userId="da56887cd13bc354" providerId="LiveId" clId="{5654DF01-91C0-4FCD-A46D-B44AC15F3F14}" dt="2019-11-20T10:52:03.231" v="220"/>
        <pc:sldMkLst>
          <pc:docMk/>
          <pc:sldMk cId="0" sldId="264"/>
        </pc:sldMkLst>
        <pc:spChg chg="mod">
          <ac:chgData name="王 云浩" userId="da56887cd13bc354" providerId="LiveId" clId="{5654DF01-91C0-4FCD-A46D-B44AC15F3F14}" dt="2019-11-20T10:52:03.231" v="220"/>
          <ac:spMkLst>
            <pc:docMk/>
            <pc:sldMk cId="0" sldId="264"/>
            <ac:spMk id="99" creationId="{00000000-0000-0000-0000-000000000000}"/>
          </ac:spMkLst>
        </pc:spChg>
      </pc:sldChg>
      <pc:sldChg chg="del">
        <pc:chgData name="王 云浩" userId="da56887cd13bc354" providerId="LiveId" clId="{5654DF01-91C0-4FCD-A46D-B44AC15F3F14}" dt="2019-11-20T10:27:19.285" v="79" actId="2696"/>
        <pc:sldMkLst>
          <pc:docMk/>
          <pc:sldMk cId="0" sldId="271"/>
        </pc:sldMkLst>
      </pc:sldChg>
      <pc:sldChg chg="del">
        <pc:chgData name="王 云浩" userId="da56887cd13bc354" providerId="LiveId" clId="{5654DF01-91C0-4FCD-A46D-B44AC15F3F14}" dt="2019-11-20T10:27:19.485" v="80" actId="2696"/>
        <pc:sldMkLst>
          <pc:docMk/>
          <pc:sldMk cId="0" sldId="272"/>
        </pc:sldMkLst>
      </pc:sldChg>
      <pc:sldChg chg="del">
        <pc:chgData name="王 云浩" userId="da56887cd13bc354" providerId="LiveId" clId="{5654DF01-91C0-4FCD-A46D-B44AC15F3F14}" dt="2019-11-20T10:27:20.559" v="83" actId="2696"/>
        <pc:sldMkLst>
          <pc:docMk/>
          <pc:sldMk cId="0" sldId="274"/>
        </pc:sldMkLst>
      </pc:sldChg>
      <pc:sldChg chg="del">
        <pc:chgData name="王 云浩" userId="da56887cd13bc354" providerId="LiveId" clId="{5654DF01-91C0-4FCD-A46D-B44AC15F3F14}" dt="2019-11-20T10:27:20.054" v="82" actId="2696"/>
        <pc:sldMkLst>
          <pc:docMk/>
          <pc:sldMk cId="0" sldId="278"/>
        </pc:sldMkLst>
      </pc:sldChg>
      <pc:sldChg chg="del">
        <pc:chgData name="王 云浩" userId="da56887cd13bc354" providerId="LiveId" clId="{5654DF01-91C0-4FCD-A46D-B44AC15F3F14}" dt="2019-11-20T10:27:21.473" v="85" actId="2696"/>
        <pc:sldMkLst>
          <pc:docMk/>
          <pc:sldMk cId="0" sldId="280"/>
        </pc:sldMkLst>
      </pc:sldChg>
      <pc:sldChg chg="del">
        <pc:chgData name="王 云浩" userId="da56887cd13bc354" providerId="LiveId" clId="{5654DF01-91C0-4FCD-A46D-B44AC15F3F14}" dt="2019-11-20T10:27:21.884" v="86" actId="2696"/>
        <pc:sldMkLst>
          <pc:docMk/>
          <pc:sldMk cId="0" sldId="281"/>
        </pc:sldMkLst>
      </pc:sldChg>
      <pc:sldChg chg="delSp delAnim">
        <pc:chgData name="王 云浩" userId="da56887cd13bc354" providerId="LiveId" clId="{5654DF01-91C0-4FCD-A46D-B44AC15F3F14}" dt="2019-11-19T09:15:20.289" v="1" actId="478"/>
        <pc:sldMkLst>
          <pc:docMk/>
          <pc:sldMk cId="0" sldId="283"/>
        </pc:sldMkLst>
        <pc:spChg chg="del">
          <ac:chgData name="王 云浩" userId="da56887cd13bc354" providerId="LiveId" clId="{5654DF01-91C0-4FCD-A46D-B44AC15F3F14}" dt="2019-11-19T09:15:20.289" v="1" actId="478"/>
          <ac:spMkLst>
            <pc:docMk/>
            <pc:sldMk cId="0" sldId="283"/>
            <ac:spMk id="26" creationId="{00000000-0000-0000-0000-000000000000}"/>
          </ac:spMkLst>
        </pc:spChg>
        <pc:spChg chg="del">
          <ac:chgData name="王 云浩" userId="da56887cd13bc354" providerId="LiveId" clId="{5654DF01-91C0-4FCD-A46D-B44AC15F3F14}" dt="2019-11-19T09:15:18.829" v="0" actId="478"/>
          <ac:spMkLst>
            <pc:docMk/>
            <pc:sldMk cId="0" sldId="283"/>
            <ac:spMk id="100" creationId="{00000000-0000-0000-0000-000000000000}"/>
          </ac:spMkLst>
        </pc:spChg>
      </pc:sldChg>
      <pc:sldChg chg="del">
        <pc:chgData name="王 云浩" userId="da56887cd13bc354" providerId="LiveId" clId="{5654DF01-91C0-4FCD-A46D-B44AC15F3F14}" dt="2019-11-20T10:27:19.682" v="81" actId="2696"/>
        <pc:sldMkLst>
          <pc:docMk/>
          <pc:sldMk cId="4182187344" sldId="284"/>
        </pc:sldMkLst>
      </pc:sldChg>
      <pc:sldChg chg="modSp add modAnim">
        <pc:chgData name="王 云浩" userId="da56887cd13bc354" providerId="LiveId" clId="{5654DF01-91C0-4FCD-A46D-B44AC15F3F14}" dt="2019-11-20T10:31:12.148" v="130"/>
        <pc:sldMkLst>
          <pc:docMk/>
          <pc:sldMk cId="4182187344" sldId="284"/>
        </pc:sldMkLst>
        <pc:spChg chg="mod">
          <ac:chgData name="王 云浩" userId="da56887cd13bc354" providerId="LiveId" clId="{5654DF01-91C0-4FCD-A46D-B44AC15F3F14}" dt="2019-11-20T10:31:04.144" v="111"/>
          <ac:spMkLst>
            <pc:docMk/>
            <pc:sldMk cId="4182187344" sldId="284"/>
            <ac:spMk id="27" creationId="{00000000-0000-0000-0000-000000000000}"/>
          </ac:spMkLst>
        </pc:spChg>
        <pc:spChg chg="mod">
          <ac:chgData name="王 云浩" userId="da56887cd13bc354" providerId="LiveId" clId="{5654DF01-91C0-4FCD-A46D-B44AC15F3F14}" dt="2019-11-20T10:31:12.148" v="130"/>
          <ac:spMkLst>
            <pc:docMk/>
            <pc:sldMk cId="4182187344" sldId="284"/>
            <ac:spMk id="99" creationId="{00000000-0000-0000-0000-000000000000}"/>
          </ac:spMkLst>
        </pc:spChg>
      </pc:sldChg>
      <pc:sldChg chg="del">
        <pc:chgData name="王 云浩" userId="da56887cd13bc354" providerId="LiveId" clId="{5654DF01-91C0-4FCD-A46D-B44AC15F3F14}" dt="2019-11-20T10:27:21.058" v="84" actId="2696"/>
        <pc:sldMkLst>
          <pc:docMk/>
          <pc:sldMk cId="694719989" sldId="285"/>
        </pc:sldMkLst>
      </pc:sldChg>
      <pc:sldChg chg="addSp delSp modSp add">
        <pc:chgData name="王 云浩" userId="da56887cd13bc354" providerId="LiveId" clId="{5654DF01-91C0-4FCD-A46D-B44AC15F3F14}" dt="2019-11-20T11:11:50.218" v="241" actId="14100"/>
        <pc:sldMkLst>
          <pc:docMk/>
          <pc:sldMk cId="694719989" sldId="285"/>
        </pc:sldMkLst>
        <pc:spChg chg="del">
          <ac:chgData name="王 云浩" userId="da56887cd13bc354" providerId="LiveId" clId="{5654DF01-91C0-4FCD-A46D-B44AC15F3F14}" dt="2019-11-20T10:31:19.820" v="132" actId="478"/>
          <ac:spMkLst>
            <pc:docMk/>
            <pc:sldMk cId="694719989" sldId="285"/>
            <ac:spMk id="2" creationId="{FBF57AF3-A121-4D15-B24C-0C01E700E02E}"/>
          </ac:spMkLst>
        </pc:spChg>
        <pc:spChg chg="del">
          <ac:chgData name="王 云浩" userId="da56887cd13bc354" providerId="LiveId" clId="{5654DF01-91C0-4FCD-A46D-B44AC15F3F14}" dt="2019-11-20T10:31:20.874" v="133" actId="478"/>
          <ac:spMkLst>
            <pc:docMk/>
            <pc:sldMk cId="694719989" sldId="285"/>
            <ac:spMk id="3" creationId="{B6D466A7-0BEC-4D9F-AB6F-DCB23C27675F}"/>
          </ac:spMkLst>
        </pc:spChg>
        <pc:spChg chg="add mod">
          <ac:chgData name="王 云浩" userId="da56887cd13bc354" providerId="LiveId" clId="{5654DF01-91C0-4FCD-A46D-B44AC15F3F14}" dt="2019-11-20T11:11:30.516" v="224" actId="14100"/>
          <ac:spMkLst>
            <pc:docMk/>
            <pc:sldMk cId="694719989" sldId="285"/>
            <ac:spMk id="4" creationId="{1B5DC6AC-323C-4E08-A6A9-6205423F39D4}"/>
          </ac:spMkLst>
        </pc:spChg>
        <pc:spChg chg="add mod">
          <ac:chgData name="王 云浩" userId="da56887cd13bc354" providerId="LiveId" clId="{5654DF01-91C0-4FCD-A46D-B44AC15F3F14}" dt="2019-11-20T11:11:50.218" v="241" actId="14100"/>
          <ac:spMkLst>
            <pc:docMk/>
            <pc:sldMk cId="694719989" sldId="285"/>
            <ac:spMk id="5" creationId="{EA06534B-161C-4440-9AED-32590F94EED7}"/>
          </ac:spMkLst>
        </pc:spChg>
        <pc:spChg chg="mod">
          <ac:chgData name="王 云浩" userId="da56887cd13bc354" providerId="LiveId" clId="{5654DF01-91C0-4FCD-A46D-B44AC15F3F14}" dt="2019-11-20T10:31:24.615" v="144"/>
          <ac:spMkLst>
            <pc:docMk/>
            <pc:sldMk cId="694719989" sldId="285"/>
            <ac:spMk id="38" creationId="{00000000-0000-0000-0000-000000000000}"/>
          </ac:spMkLst>
        </pc:spChg>
        <pc:picChg chg="add del">
          <ac:chgData name="王 云浩" userId="da56887cd13bc354" providerId="LiveId" clId="{5654DF01-91C0-4FCD-A46D-B44AC15F3F14}" dt="2019-11-20T11:11:26.216" v="223" actId="478"/>
          <ac:picMkLst>
            <pc:docMk/>
            <pc:sldMk cId="694719989" sldId="285"/>
            <ac:picMk id="6" creationId="{057FFAAC-1424-422C-9C41-71226D8F5233}"/>
          </ac:picMkLst>
        </pc:picChg>
      </pc:sldChg>
      <pc:sldChg chg="add del">
        <pc:chgData name="王 云浩" userId="da56887cd13bc354" providerId="LiveId" clId="{5654DF01-91C0-4FCD-A46D-B44AC15F3F14}" dt="2019-11-20T10:30:59.832" v="104" actId="2696"/>
        <pc:sldMkLst>
          <pc:docMk/>
          <pc:sldMk cId="2549522194" sldId="285"/>
        </pc:sldMkLst>
      </pc:sldChg>
      <pc:sldChg chg="addSp delSp modSp add">
        <pc:chgData name="王 云浩" userId="da56887cd13bc354" providerId="LiveId" clId="{5654DF01-91C0-4FCD-A46D-B44AC15F3F14}" dt="2019-11-20T11:12:11.501" v="266"/>
        <pc:sldMkLst>
          <pc:docMk/>
          <pc:sldMk cId="3997355176" sldId="286"/>
        </pc:sldMkLst>
        <pc:spChg chg="add mod">
          <ac:chgData name="王 云浩" userId="da56887cd13bc354" providerId="LiveId" clId="{5654DF01-91C0-4FCD-A46D-B44AC15F3F14}" dt="2019-11-20T11:12:11.501" v="266"/>
          <ac:spMkLst>
            <pc:docMk/>
            <pc:sldMk cId="3997355176" sldId="286"/>
            <ac:spMk id="2" creationId="{73EC73AB-3E66-4091-BBF3-8760EF54A4AB}"/>
          </ac:spMkLst>
        </pc:spChg>
        <pc:spChg chg="add mod">
          <ac:chgData name="王 云浩" userId="da56887cd13bc354" providerId="LiveId" clId="{5654DF01-91C0-4FCD-A46D-B44AC15F3F14}" dt="2019-11-20T10:45:31.455" v="211" actId="14100"/>
          <ac:spMkLst>
            <pc:docMk/>
            <pc:sldMk cId="3997355176" sldId="286"/>
            <ac:spMk id="3" creationId="{52EE06E5-4260-4E7B-B0D9-F14508981A41}"/>
          </ac:spMkLst>
        </pc:spChg>
        <pc:spChg chg="del">
          <ac:chgData name="王 云浩" userId="da56887cd13bc354" providerId="LiveId" clId="{5654DF01-91C0-4FCD-A46D-B44AC15F3F14}" dt="2019-11-20T10:42:42.457" v="185" actId="478"/>
          <ac:spMkLst>
            <pc:docMk/>
            <pc:sldMk cId="3997355176" sldId="286"/>
            <ac:spMk id="4" creationId="{1B5DC6AC-323C-4E08-A6A9-6205423F39D4}"/>
          </ac:spMkLst>
        </pc:spChg>
        <pc:spChg chg="del">
          <ac:chgData name="王 云浩" userId="da56887cd13bc354" providerId="LiveId" clId="{5654DF01-91C0-4FCD-A46D-B44AC15F3F14}" dt="2019-11-20T10:42:44.080" v="186" actId="478"/>
          <ac:spMkLst>
            <pc:docMk/>
            <pc:sldMk cId="3997355176" sldId="286"/>
            <ac:spMk id="5" creationId="{EA06534B-161C-4440-9AED-32590F94EED7}"/>
          </ac:spMkLst>
        </pc:spChg>
        <pc:picChg chg="mod">
          <ac:chgData name="王 云浩" userId="da56887cd13bc354" providerId="LiveId" clId="{5654DF01-91C0-4FCD-A46D-B44AC15F3F14}" dt="2019-11-20T10:42:47.448" v="187" actId="1076"/>
          <ac:picMkLst>
            <pc:docMk/>
            <pc:sldMk cId="3997355176" sldId="286"/>
            <ac:picMk id="6" creationId="{057FFAAC-1424-422C-9C41-71226D8F5233}"/>
          </ac:picMkLst>
        </pc:picChg>
      </pc:sldChg>
      <pc:sldChg chg="del">
        <pc:chgData name="王 云浩" userId="da56887cd13bc354" providerId="LiveId" clId="{5654DF01-91C0-4FCD-A46D-B44AC15F3F14}" dt="2019-11-20T10:27:22.600" v="87" actId="2696"/>
        <pc:sldMkLst>
          <pc:docMk/>
          <pc:sldMk cId="0" sldId="287"/>
        </pc:sldMkLst>
      </pc:sldChg>
      <pc:sldChg chg="add del">
        <pc:chgData name="王 云浩" userId="da56887cd13bc354" providerId="LiveId" clId="{5654DF01-91C0-4FCD-A46D-B44AC15F3F14}" dt="2019-11-20T11:11:01.059" v="222" actId="2696"/>
        <pc:sldMkLst>
          <pc:docMk/>
          <pc:sldMk cId="322484492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032B-9A05-4663-A6D6-2A539AE63E64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B2A22-0120-4DC6-9805-AFF78589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9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1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9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6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9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1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2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4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34284-4DF7-41C3-8C8E-26E886774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F650A-17E8-4795-88BA-8265D423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54FE9-C312-4F70-87C0-5AF1B2C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0BA62-2C42-4981-A080-379A9387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5A848-45A3-4DBD-9BF5-ACE07471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AA08C-3F1C-489D-9A02-9058279A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0B74C-7509-490E-821E-F42D40FB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20E43-EF39-42E9-999B-96650BD7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D5517-9FAA-4ED9-93DB-46033C95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2C47B-0367-4D11-861B-1F591A75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7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754BA-1347-46F2-8997-485AE403B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C019B-6952-464C-95CA-775D19BDB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DF55A-1783-497A-ADE5-7F713010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D987-5961-4727-B4DF-92F50D6C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D7FEA-22CD-4801-BAF0-E1DE7AC9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9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2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9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4CF85-2B2D-4C69-BB62-AF44B825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B85DE-564F-472D-8C3C-A8D21617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E713A-5C2F-4BB2-A413-23183F40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5484A-7A9B-478C-8DE7-4D3E2266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5B2C-1BB0-4B74-BF74-34B0FEDB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98E2-6848-42D3-A2FD-8FB4352B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DCEF5-6222-4B5A-87A7-BA66B65DD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AE3CC-7C2F-4CFF-A24E-AA198E24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0C024-9B50-469F-8166-5BBB4150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D325B-D964-436C-9EDB-66B18735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2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55E72-8141-423A-A8D7-B3F8ADDA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9BFBE-548A-46B2-805C-01735875F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F3A36-7CB0-4690-B274-9641F110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04325-CE3F-40DB-8D9F-038E18D0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2DC8A-DDDD-456B-AAEF-444E7C71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16FCC-B80C-4CC0-B3DC-F9AD18DC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8DD2-8BB2-4AEF-90C3-AECC0317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619A8-38A4-4154-9B8F-8CBB3BBC2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DCE24-434E-4C97-B751-17AA38453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4D6E4E-EB4A-4E82-97CC-D146F365C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329C2-6A65-441D-9158-3D8058EC8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010D2-8CFE-42DC-9CD6-18A4553F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6E7A27-B116-4EE9-9B42-94B26D53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821019-0792-438C-A9CC-9870A96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92DC3-0EE2-49E1-8484-5C746946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589CE-CBFB-42EF-93BA-ABD6BF70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CD67FC-8672-4EEE-A5FC-8A796BEF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BEE68-982C-4D3E-B589-CC13AA46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3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07A91-B7A1-4A11-AD81-1BE39A3C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2ED6A-780B-4952-ACF8-D1E946FB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69B11-DF5E-4EDB-BA86-E767ADA1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7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4D15-B17A-470D-8E27-998CC116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80490-8AC0-4622-ABC6-11A89F4A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DDC3C3-DE83-4D73-9E9D-1D7F863F8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C1DA9-FEE7-41D9-9E45-1550F8BB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DCAEF-1551-4E56-B91A-8D7C6FCD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00745-01E1-4DDE-AC35-02F7958C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8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31ECA-F2B1-42CD-9076-8D770FCA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E8D75-7CB0-4A8F-AA79-41EFBFDF3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37A94-A064-4454-A6B1-B4B35932A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8E7B3-5DED-4AD6-A34D-3BC6EF0B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74047-417E-4491-BDBB-8728F1E5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251A1-6132-48CA-9ADD-FE861A66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953EB8-1AC2-46F3-850D-6C34D9CC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3DA54-2C71-4219-B6D0-6350482E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852C0-17D9-44A8-B8FF-D81A9B3C7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D098-01B6-40FC-9949-C1E1FFAC20B3}" type="datetimeFigureOut">
              <a:rPr lang="zh-CN" altLang="en-US" smtClean="0"/>
              <a:t>2019-11-20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C6D79-A51A-4E83-AF39-00C91B489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98289-917D-4CE5-BBD4-D87DD712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30BF-DEF3-486F-B2FD-BF279B40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1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51179" y="1390003"/>
            <a:ext cx="6709950" cy="4093085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4479032" y="2482585"/>
            <a:ext cx="7487034" cy="128875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/>
          <p:cNvGrpSpPr/>
          <p:nvPr/>
        </p:nvGrpSpPr>
        <p:grpSpPr>
          <a:xfrm flipH="1">
            <a:off x="5834350" y="0"/>
            <a:ext cx="6357650" cy="6858458"/>
            <a:chOff x="0" y="57408"/>
            <a:chExt cx="4661488" cy="5028685"/>
          </a:xfrm>
        </p:grpSpPr>
        <p:sp>
          <p:nvSpPr>
            <p:cNvPr id="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3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6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7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8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9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0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1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2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3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4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25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9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8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31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7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2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25594" y="772180"/>
            <a:ext cx="4880855" cy="540000"/>
            <a:chOff x="873821" y="1386975"/>
            <a:chExt cx="4880855" cy="540000"/>
          </a:xfrm>
        </p:grpSpPr>
        <p:sp>
          <p:nvSpPr>
            <p:cNvPr id="41" name="矩形 4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cs typeface="+mn-ea"/>
                  <a:sym typeface="+mn-lt"/>
                </a:rPr>
                <a:t>同余定理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25594" y="2889000"/>
            <a:ext cx="4880855" cy="540000"/>
            <a:chOff x="873821" y="1386975"/>
            <a:chExt cx="4880855" cy="540000"/>
          </a:xfrm>
        </p:grpSpPr>
        <p:sp>
          <p:nvSpPr>
            <p:cNvPr id="67" name="矩形 66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en-US" altLang="zh-CN" sz="2400" b="1" spc="300" dirty="0">
                  <a:solidFill>
                    <a:srgbClr val="1D4E79"/>
                  </a:solidFill>
                  <a:cs typeface="+mn-ea"/>
                  <a:sym typeface="+mn-lt"/>
                </a:rPr>
                <a:t>GCD</a:t>
              </a:r>
              <a:endParaRPr lang="zh-CN" altLang="en-US" sz="2400" b="1" spc="300" dirty="0">
                <a:solidFill>
                  <a:srgbClr val="1D4E79"/>
                </a:solidFill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25594" y="4970682"/>
            <a:ext cx="4880855" cy="540000"/>
            <a:chOff x="873821" y="1386975"/>
            <a:chExt cx="4880855" cy="540000"/>
          </a:xfrm>
        </p:grpSpPr>
        <p:sp>
          <p:nvSpPr>
            <p:cNvPr id="71" name="矩形 7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/>
              <a:r>
                <a:rPr lang="zh-CN" altLang="en-US" sz="2400" b="1" spc="300" dirty="0">
                  <a:solidFill>
                    <a:srgbClr val="1D4E79"/>
                  </a:solidFill>
                  <a:cs typeface="+mn-ea"/>
                  <a:sym typeface="+mn-lt"/>
                </a:rPr>
                <a:t>快速幂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8354407" y="448989"/>
            <a:ext cx="24881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800" b="1" dirty="0">
                <a:solidFill>
                  <a:srgbClr val="1F4E79"/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1336645" y="505923"/>
            <a:ext cx="764537" cy="843654"/>
            <a:chOff x="9473648" y="1406690"/>
            <a:chExt cx="1107403" cy="1222002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cs typeface="+mn-ea"/>
                <a:sym typeface="+mn-lt"/>
              </a:rPr>
              <a:t>数论</a:t>
            </a:r>
            <a:endParaRPr lang="zh-CN" altLang="en-US" sz="3600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同余定理</a:t>
            </a:r>
            <a:endParaRPr lang="en-US" altLang="zh-CN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70" name="组合 69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71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4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5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BD27E46-5CC7-4464-BD47-6BC73820C03F}"/>
              </a:ext>
            </a:extLst>
          </p:cNvPr>
          <p:cNvSpPr txBox="1"/>
          <p:nvPr/>
        </p:nvSpPr>
        <p:spPr>
          <a:xfrm>
            <a:off x="2023520" y="935569"/>
            <a:ext cx="7150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给定一个正整数</a:t>
            </a:r>
            <a:r>
              <a:rPr lang="en-US" altLang="zh-CN" sz="4000" dirty="0"/>
              <a:t>m</a:t>
            </a:r>
          </a:p>
          <a:p>
            <a:r>
              <a:rPr lang="zh-CN" altLang="en-US" sz="4000" dirty="0"/>
              <a:t>如果两个整数</a:t>
            </a:r>
            <a:r>
              <a:rPr lang="en-US" altLang="zh-CN" sz="4000" dirty="0"/>
              <a:t>a</a:t>
            </a:r>
            <a:r>
              <a:rPr lang="zh-CN" altLang="en-US" sz="4000" dirty="0"/>
              <a:t>和</a:t>
            </a:r>
            <a:r>
              <a:rPr lang="en-US" altLang="zh-CN" sz="4000" dirty="0"/>
              <a:t>b</a:t>
            </a:r>
            <a:r>
              <a:rPr lang="zh-CN" altLang="en-US" sz="4000" dirty="0"/>
              <a:t>满足（</a:t>
            </a:r>
            <a:r>
              <a:rPr lang="en-US" altLang="zh-CN" sz="4000" dirty="0"/>
              <a:t>a-b</a:t>
            </a:r>
            <a:r>
              <a:rPr lang="zh-CN" altLang="en-US" sz="4000" dirty="0"/>
              <a:t>）能够被</a:t>
            </a:r>
            <a:r>
              <a:rPr lang="en-US" altLang="zh-CN" sz="4000" dirty="0"/>
              <a:t>m</a:t>
            </a:r>
            <a:r>
              <a:rPr lang="zh-CN" altLang="en-US" sz="4000" dirty="0"/>
              <a:t>整除</a:t>
            </a:r>
            <a:endParaRPr lang="en-US" altLang="zh-CN" sz="4000" dirty="0"/>
          </a:p>
          <a:p>
            <a:r>
              <a:rPr lang="zh-CN" altLang="en-US" sz="4000" dirty="0"/>
              <a:t>即（</a:t>
            </a:r>
            <a:r>
              <a:rPr lang="en-US" altLang="zh-CN" sz="4000" dirty="0"/>
              <a:t>a-b</a:t>
            </a:r>
            <a:r>
              <a:rPr lang="zh-CN" altLang="en-US" sz="4000" dirty="0"/>
              <a:t>）</a:t>
            </a:r>
            <a:r>
              <a:rPr lang="en-US" altLang="zh-CN" sz="4000" dirty="0"/>
              <a:t>/m</a:t>
            </a:r>
            <a:r>
              <a:rPr lang="zh-CN" altLang="en-US" sz="4000" dirty="0"/>
              <a:t>得到一个整数</a:t>
            </a:r>
            <a:endParaRPr lang="en-US" altLang="zh-CN" sz="4000" dirty="0"/>
          </a:p>
          <a:p>
            <a:r>
              <a:rPr lang="zh-CN" altLang="en-US" sz="4000" dirty="0"/>
              <a:t>那么就称整数</a:t>
            </a:r>
            <a:r>
              <a:rPr lang="en-US" altLang="zh-CN" sz="4000" dirty="0"/>
              <a:t>a</a:t>
            </a:r>
            <a:r>
              <a:rPr lang="zh-CN" altLang="en-US" sz="4000" dirty="0"/>
              <a:t>与</a:t>
            </a:r>
            <a:r>
              <a:rPr lang="en-US" altLang="zh-CN" sz="4000" dirty="0"/>
              <a:t>b</a:t>
            </a:r>
            <a:r>
              <a:rPr lang="zh-CN" altLang="en-US" sz="4000" dirty="0"/>
              <a:t>对模</a:t>
            </a:r>
            <a:r>
              <a:rPr lang="en-US" altLang="zh-CN" sz="4000" dirty="0"/>
              <a:t>m</a:t>
            </a:r>
            <a:r>
              <a:rPr lang="zh-CN" altLang="en-US" sz="4000" dirty="0"/>
              <a:t>同余</a:t>
            </a:r>
            <a:endParaRPr lang="en-US" altLang="zh-CN" sz="4000" dirty="0"/>
          </a:p>
          <a:p>
            <a:r>
              <a:rPr lang="zh-CN" altLang="en-US" sz="4000" dirty="0"/>
              <a:t>记作</a:t>
            </a:r>
            <a:r>
              <a:rPr lang="en-US" altLang="zh-CN" sz="4000" dirty="0" err="1"/>
              <a:t>a≡b</a:t>
            </a:r>
            <a:r>
              <a:rPr lang="en-US" altLang="zh-CN" sz="4000" dirty="0"/>
              <a:t>(mod m)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CBD7E8-9054-4432-A5E7-3A885AF08889}"/>
              </a:ext>
            </a:extLst>
          </p:cNvPr>
          <p:cNvSpPr txBox="1"/>
          <p:nvPr/>
        </p:nvSpPr>
        <p:spPr>
          <a:xfrm>
            <a:off x="2023520" y="5067300"/>
            <a:ext cx="9215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模运算的运算规则：    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    </a:t>
            </a:r>
            <a:r>
              <a:rPr lang="en-US" altLang="zh-CN" dirty="0"/>
              <a:t>(a + b)  mod  p = (a  mod  p + b  mod  p)  mod  p                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     </a:t>
            </a:r>
            <a:r>
              <a:rPr lang="en-US" altLang="zh-CN" dirty="0"/>
              <a:t>(a - b)  mod  p = (a  mod  p - b  mod  p)  mod    p                   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    </a:t>
            </a:r>
            <a:r>
              <a:rPr lang="en-US" altLang="zh-CN" dirty="0"/>
              <a:t>(a * b)  mod  p = (a  mod  p * b  mod  p)  mod   p                  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     </a:t>
            </a:r>
            <a:r>
              <a:rPr lang="en-US" altLang="zh-CN" dirty="0" err="1"/>
              <a:t>a^b</a:t>
            </a:r>
            <a:r>
              <a:rPr lang="en-US" altLang="zh-CN" dirty="0"/>
              <a:t>  mod  p = ((a  mod  p)^b)  mod  p                   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510042" y="2561497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rgbClr val="1F4E79"/>
                </a:solidFill>
                <a:cs typeface="+mn-ea"/>
                <a:sym typeface="+mn-lt"/>
              </a:rPr>
              <a:t>GCD</a:t>
            </a:r>
            <a:endParaRPr lang="zh-CN" altLang="en-US" sz="3600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810281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GCD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BF57AF3-A121-4D15-B24C-0C01E700E02E}"/>
              </a:ext>
            </a:extLst>
          </p:cNvPr>
          <p:cNvSpPr txBox="1"/>
          <p:nvPr/>
        </p:nvSpPr>
        <p:spPr>
          <a:xfrm>
            <a:off x="1674085" y="1594800"/>
            <a:ext cx="4496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gcd</a:t>
            </a:r>
            <a:r>
              <a:rPr lang="en-US" altLang="zh-CN" dirty="0"/>
              <a:t>(long </a:t>
            </a:r>
            <a:r>
              <a:rPr lang="en-US" altLang="zh-CN" dirty="0" err="1"/>
              <a:t>long</a:t>
            </a:r>
            <a:r>
              <a:rPr lang="en-US" altLang="zh-CN" dirty="0"/>
              <a:t>  a, long </a:t>
            </a:r>
            <a:r>
              <a:rPr lang="en-US" altLang="zh-CN" dirty="0" err="1"/>
              <a:t>long</a:t>
            </a:r>
            <a:r>
              <a:rPr lang="en-US" altLang="zh-CN" dirty="0"/>
              <a:t>  b){</a:t>
            </a:r>
          </a:p>
          <a:p>
            <a:r>
              <a:rPr lang="en-US" altLang="zh-CN" dirty="0"/>
              <a:t>    long </a:t>
            </a:r>
            <a:r>
              <a:rPr lang="en-US" altLang="zh-CN" dirty="0" err="1"/>
              <a:t>long</a:t>
            </a:r>
            <a:r>
              <a:rPr lang="en-US" altLang="zh-CN" dirty="0"/>
              <a:t>  t;</a:t>
            </a:r>
          </a:p>
          <a:p>
            <a:r>
              <a:rPr lang="en-US" altLang="zh-CN" dirty="0"/>
              <a:t>    while(b){</a:t>
            </a:r>
          </a:p>
          <a:p>
            <a:r>
              <a:rPr lang="en-US" altLang="zh-CN" dirty="0"/>
              <a:t>        t = b;</a:t>
            </a:r>
          </a:p>
          <a:p>
            <a:r>
              <a:rPr lang="en-US" altLang="zh-CN" dirty="0"/>
              <a:t>        b = a % b;</a:t>
            </a:r>
          </a:p>
          <a:p>
            <a:r>
              <a:rPr lang="en-US" altLang="zh-CN" dirty="0"/>
              <a:t>        a = t;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a;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D466A7-0BEC-4D9F-AB6F-DCB23C27675F}"/>
              </a:ext>
            </a:extLst>
          </p:cNvPr>
          <p:cNvSpPr txBox="1"/>
          <p:nvPr/>
        </p:nvSpPr>
        <p:spPr>
          <a:xfrm>
            <a:off x="6803472" y="1761688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假如需要求 </a:t>
            </a:r>
            <a:r>
              <a:rPr lang="en-US" altLang="zh-CN" dirty="0"/>
              <a:t>1997 </a:t>
            </a:r>
            <a:r>
              <a:rPr lang="zh-CN" altLang="en-US" dirty="0"/>
              <a:t>和 </a:t>
            </a:r>
            <a:r>
              <a:rPr lang="en-US" altLang="zh-CN" dirty="0"/>
              <a:t>615 </a:t>
            </a:r>
            <a:r>
              <a:rPr lang="zh-CN" altLang="en-US" dirty="0"/>
              <a:t>两个正整数的最大公约数</a:t>
            </a:r>
            <a:r>
              <a:rPr lang="en-US" altLang="zh-CN" dirty="0"/>
              <a:t>,</a:t>
            </a:r>
            <a:r>
              <a:rPr lang="zh-CN" altLang="en-US" dirty="0"/>
              <a:t>用欧几里德算法，是这样进行的：</a:t>
            </a:r>
          </a:p>
          <a:p>
            <a:r>
              <a:rPr lang="en-US" altLang="zh-CN" dirty="0"/>
              <a:t>1997 / 615 = 3 (</a:t>
            </a:r>
            <a:r>
              <a:rPr lang="zh-CN" altLang="en-US" dirty="0"/>
              <a:t>余 </a:t>
            </a:r>
            <a:r>
              <a:rPr lang="en-US" altLang="zh-CN" dirty="0"/>
              <a:t>152)</a:t>
            </a:r>
          </a:p>
          <a:p>
            <a:r>
              <a:rPr lang="en-US" altLang="zh-CN" dirty="0"/>
              <a:t>615 / 152 = 4(</a:t>
            </a:r>
            <a:r>
              <a:rPr lang="zh-CN" altLang="en-US" dirty="0"/>
              <a:t>余</a:t>
            </a:r>
            <a:r>
              <a:rPr lang="en-US" altLang="zh-CN" dirty="0"/>
              <a:t>7)</a:t>
            </a:r>
          </a:p>
          <a:p>
            <a:r>
              <a:rPr lang="en-US" altLang="zh-CN" dirty="0"/>
              <a:t>152 / 7 = 21(</a:t>
            </a:r>
            <a:r>
              <a:rPr lang="zh-CN" altLang="en-US" dirty="0"/>
              <a:t>余</a:t>
            </a:r>
            <a:r>
              <a:rPr lang="en-US" altLang="zh-CN" dirty="0"/>
              <a:t>5)</a:t>
            </a:r>
          </a:p>
          <a:p>
            <a:r>
              <a:rPr lang="en-US" altLang="zh-CN" dirty="0"/>
              <a:t>7 / 5 = 1 (</a:t>
            </a:r>
            <a:r>
              <a:rPr lang="zh-CN" altLang="en-US" dirty="0"/>
              <a:t>余</a:t>
            </a:r>
            <a:r>
              <a:rPr lang="en-US" altLang="zh-CN" dirty="0"/>
              <a:t>2)</a:t>
            </a:r>
          </a:p>
          <a:p>
            <a:r>
              <a:rPr lang="en-US" altLang="zh-CN" dirty="0"/>
              <a:t>5 / 2 = 2 (</a:t>
            </a:r>
            <a:r>
              <a:rPr lang="zh-CN" altLang="en-US" dirty="0"/>
              <a:t>余</a:t>
            </a:r>
            <a:r>
              <a:rPr lang="en-US" altLang="zh-CN" dirty="0"/>
              <a:t>1)</a:t>
            </a:r>
          </a:p>
          <a:p>
            <a:r>
              <a:rPr lang="en-US" altLang="zh-CN" dirty="0"/>
              <a:t>2 / 1</a:t>
            </a:r>
            <a:r>
              <a:rPr lang="zh-CN" altLang="en-US" dirty="0"/>
              <a:t> </a:t>
            </a:r>
            <a:r>
              <a:rPr lang="en-US" altLang="zh-CN" dirty="0"/>
              <a:t>= 2 (</a:t>
            </a:r>
            <a:r>
              <a:rPr lang="zh-CN" altLang="en-US" dirty="0"/>
              <a:t>余</a:t>
            </a:r>
            <a:r>
              <a:rPr lang="en-US" altLang="zh-CN" dirty="0"/>
              <a:t>0)</a:t>
            </a:r>
          </a:p>
          <a:p>
            <a:r>
              <a:rPr lang="zh-CN" altLang="en-US" dirty="0"/>
              <a:t>至此，最大公约数为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以除数和余数反复做除法运算，当余数为 </a:t>
            </a:r>
            <a:r>
              <a:rPr lang="en-US" altLang="zh-CN" dirty="0"/>
              <a:t>0 </a:t>
            </a:r>
            <a:r>
              <a:rPr lang="zh-CN" altLang="en-US" dirty="0"/>
              <a:t>时，取当前算式除数为最大公约数，所以就得出了 </a:t>
            </a:r>
            <a:r>
              <a:rPr lang="en-US" altLang="zh-CN" dirty="0"/>
              <a:t>1997 </a:t>
            </a:r>
            <a:r>
              <a:rPr lang="zh-CN" altLang="en-US" dirty="0"/>
              <a:t>和 </a:t>
            </a:r>
            <a:r>
              <a:rPr lang="en-US" altLang="zh-CN" dirty="0"/>
              <a:t>615 </a:t>
            </a:r>
            <a:r>
              <a:rPr lang="zh-CN" altLang="en-US" dirty="0"/>
              <a:t>的最大公约数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1E4FDA-E392-412C-9791-AECB3E3999F1}"/>
              </a:ext>
            </a:extLst>
          </p:cNvPr>
          <p:cNvSpPr txBox="1"/>
          <p:nvPr/>
        </p:nvSpPr>
        <p:spPr>
          <a:xfrm>
            <a:off x="1686757" y="4438835"/>
            <a:ext cx="448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gcd</a:t>
            </a:r>
            <a:r>
              <a:rPr lang="en-US" altLang="zh-CN" dirty="0"/>
              <a:t>(int a , int b) {</a:t>
            </a:r>
          </a:p>
          <a:p>
            <a:r>
              <a:rPr lang="en-US" altLang="zh-CN" dirty="0"/>
              <a:t>	return b == 0 ? a : </a:t>
            </a:r>
            <a:r>
              <a:rPr lang="en-US" altLang="zh-CN" dirty="0" err="1"/>
              <a:t>gcd</a:t>
            </a:r>
            <a:r>
              <a:rPr lang="en-US" altLang="zh-CN" dirty="0"/>
              <a:t>(b, a % b);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510042" y="2561497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cs typeface="+mn-ea"/>
                <a:sym typeface="+mn-lt"/>
              </a:rPr>
              <a:t>快速幂</a:t>
            </a:r>
            <a:endParaRPr lang="zh-CN" altLang="en-US" sz="3600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1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810281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快速幂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B5DC6AC-323C-4E08-A6A9-6205423F39D4}"/>
              </a:ext>
            </a:extLst>
          </p:cNvPr>
          <p:cNvSpPr txBox="1"/>
          <p:nvPr/>
        </p:nvSpPr>
        <p:spPr>
          <a:xfrm>
            <a:off x="813732" y="2551837"/>
            <a:ext cx="3753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 </a:t>
            </a:r>
            <a:r>
              <a:rPr lang="en-US" altLang="zh-CN" dirty="0" err="1"/>
              <a:t>poow</a:t>
            </a:r>
            <a:r>
              <a:rPr lang="en-US" altLang="zh-CN" dirty="0"/>
              <a:t>(int a, int b) {</a:t>
            </a:r>
          </a:p>
          <a:p>
            <a:r>
              <a:rPr lang="en-US" altLang="zh-CN" dirty="0"/>
              <a:t>	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	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b;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ans</a:t>
            </a:r>
            <a:r>
              <a:rPr lang="en-US" altLang="zh-CN" dirty="0"/>
              <a:t> *= a;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06534B-161C-4440-9AED-32590F94EED7}"/>
              </a:ext>
            </a:extLst>
          </p:cNvPr>
          <p:cNvSpPr txBox="1"/>
          <p:nvPr/>
        </p:nvSpPr>
        <p:spPr>
          <a:xfrm>
            <a:off x="813731" y="1904010"/>
            <a:ext cx="29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普通方法求幂（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））</a:t>
            </a:r>
          </a:p>
        </p:txBody>
      </p:sp>
    </p:spTree>
    <p:extLst>
      <p:ext uri="{BB962C8B-B14F-4D97-AF65-F5344CB8AC3E}">
        <p14:creationId xmlns:p14="http://schemas.microsoft.com/office/powerpoint/2010/main" val="6947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810281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快速幂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57FFAAC-1424-422C-9C41-71226D8F5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623" y="2496915"/>
            <a:ext cx="4839375" cy="23339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EC73AB-3E66-4091-BBF3-8760EF54A4AB}"/>
              </a:ext>
            </a:extLst>
          </p:cNvPr>
          <p:cNvSpPr txBox="1"/>
          <p:nvPr/>
        </p:nvSpPr>
        <p:spPr>
          <a:xfrm>
            <a:off x="1204623" y="1795154"/>
            <a:ext cx="2562034" cy="3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快速幂（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log n</a:t>
            </a:r>
            <a:r>
              <a:rPr lang="zh-CN" altLang="en-US" dirty="0"/>
              <a:t>））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EE06E5-4260-4E7B-B0D9-F14508981A41}"/>
              </a:ext>
            </a:extLst>
          </p:cNvPr>
          <p:cNvSpPr txBox="1"/>
          <p:nvPr/>
        </p:nvSpPr>
        <p:spPr>
          <a:xfrm>
            <a:off x="6586433" y="1690126"/>
            <a:ext cx="4839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qpow</a:t>
            </a:r>
            <a:r>
              <a:rPr lang="en-US" altLang="zh-CN" dirty="0"/>
              <a:t>(</a:t>
            </a:r>
            <a:r>
              <a:rPr lang="en-US" altLang="zh-CN" dirty="0" err="1"/>
              <a:t>ll</a:t>
            </a:r>
            <a:r>
              <a:rPr lang="en-US" altLang="zh-CN" dirty="0"/>
              <a:t> a, </a:t>
            </a:r>
            <a:r>
              <a:rPr lang="en-US" altLang="zh-CN" dirty="0" err="1"/>
              <a:t>ll</a:t>
            </a:r>
            <a:r>
              <a:rPr lang="en-US" altLang="zh-CN" dirty="0"/>
              <a:t> b, </a:t>
            </a:r>
            <a:r>
              <a:rPr lang="en-US" altLang="zh-CN" dirty="0" err="1"/>
              <a:t>ll</a:t>
            </a:r>
            <a:r>
              <a:rPr lang="en-US" altLang="zh-CN" dirty="0"/>
              <a:t> m)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	while (b &gt; 0) {</a:t>
            </a:r>
          </a:p>
          <a:p>
            <a:r>
              <a:rPr lang="en-US" altLang="zh-CN" dirty="0"/>
              <a:t>		if (b &amp; 1) 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ans</a:t>
            </a:r>
            <a:r>
              <a:rPr lang="en-US" altLang="zh-CN" dirty="0"/>
              <a:t> = </a:t>
            </a:r>
            <a:r>
              <a:rPr lang="en-US" altLang="zh-CN" dirty="0" err="1"/>
              <a:t>ans</a:t>
            </a:r>
            <a:r>
              <a:rPr lang="en-US" altLang="zh-CN" dirty="0"/>
              <a:t> * a % m;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a = a * a % m;</a:t>
            </a:r>
          </a:p>
          <a:p>
            <a:r>
              <a:rPr lang="en-US" altLang="zh-CN" dirty="0"/>
              <a:t>		b &gt;&gt;= 1;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3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489</Words>
  <Application>Microsoft Office PowerPoint</Application>
  <PresentationFormat>宽屏</PresentationFormat>
  <Paragraphs>75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数论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王 云浩</dc:creator>
  <cp:lastModifiedBy>王 云浩</cp:lastModifiedBy>
  <cp:revision>6</cp:revision>
  <dcterms:created xsi:type="dcterms:W3CDTF">2019-11-19T08:58:03Z</dcterms:created>
  <dcterms:modified xsi:type="dcterms:W3CDTF">2019-11-20T11:57:46Z</dcterms:modified>
</cp:coreProperties>
</file>