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58" r:id="rId5"/>
    <p:sldId id="259" r:id="rId6"/>
    <p:sldId id="260" r:id="rId7"/>
    <p:sldId id="28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91" r:id="rId22"/>
    <p:sldId id="275" r:id="rId23"/>
    <p:sldId id="276" r:id="rId24"/>
    <p:sldId id="277" r:id="rId25"/>
    <p:sldId id="293" r:id="rId26"/>
    <p:sldId id="278" r:id="rId27"/>
    <p:sldId id="292" r:id="rId28"/>
    <p:sldId id="281" r:id="rId29"/>
    <p:sldId id="283" r:id="rId30"/>
    <p:sldId id="284" r:id="rId31"/>
    <p:sldId id="294" r:id="rId32"/>
    <p:sldId id="295" r:id="rId33"/>
    <p:sldId id="296" r:id="rId34"/>
    <p:sldId id="289" r:id="rId35"/>
    <p:sldId id="282" r:id="rId36"/>
    <p:sldId id="269" r:id="rId37"/>
    <p:sldId id="279" r:id="rId38"/>
    <p:sldId id="280" r:id="rId39"/>
    <p:sldId id="285" r:id="rId40"/>
    <p:sldId id="286" r:id="rId41"/>
    <p:sldId id="28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44" d="100"/>
          <a:sy n="44" d="100"/>
        </p:scale>
        <p:origin x="-7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18" Type="http://schemas.openxmlformats.org/officeDocument/2006/relationships/image" Target="../media/image158.wmf"/><Relationship Id="rId3" Type="http://schemas.openxmlformats.org/officeDocument/2006/relationships/image" Target="../media/image143.wmf"/><Relationship Id="rId21" Type="http://schemas.openxmlformats.org/officeDocument/2006/relationships/image" Target="../media/image161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17" Type="http://schemas.openxmlformats.org/officeDocument/2006/relationships/image" Target="../media/image157.wmf"/><Relationship Id="rId2" Type="http://schemas.openxmlformats.org/officeDocument/2006/relationships/image" Target="../media/image142.wmf"/><Relationship Id="rId16" Type="http://schemas.openxmlformats.org/officeDocument/2006/relationships/image" Target="../media/image156.wmf"/><Relationship Id="rId20" Type="http://schemas.openxmlformats.org/officeDocument/2006/relationships/image" Target="../media/image160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5" Type="http://schemas.openxmlformats.org/officeDocument/2006/relationships/image" Target="../media/image155.wmf"/><Relationship Id="rId10" Type="http://schemas.openxmlformats.org/officeDocument/2006/relationships/image" Target="../media/image150.wmf"/><Relationship Id="rId19" Type="http://schemas.openxmlformats.org/officeDocument/2006/relationships/image" Target="../media/image159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Relationship Id="rId14" Type="http://schemas.openxmlformats.org/officeDocument/2006/relationships/image" Target="../media/image154.wmf"/><Relationship Id="rId22" Type="http://schemas.openxmlformats.org/officeDocument/2006/relationships/image" Target="../media/image16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image" Target="../media/image187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Relationship Id="rId14" Type="http://schemas.openxmlformats.org/officeDocument/2006/relationships/image" Target="../media/image1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1A9C-0383-4BFB-ADA7-B8A6709AD8C7}" type="datetimeFigureOut">
              <a:rPr lang="zh-CN" altLang="en-US" smtClean="0"/>
              <a:pPr/>
              <a:t>2019/5/11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8C5-7FA2-4A47-A402-A583AE74E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jpeg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35.x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Relationship Id="rId9" Type="http://schemas.openxmlformats.org/officeDocument/2006/relationships/slide" Target="slide3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slide" Target="slide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7" Type="http://schemas.openxmlformats.org/officeDocument/2006/relationships/slide" Target="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0.bin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6.bin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3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oleObject" Target="../embeddings/oleObject149.bin"/><Relationship Id="rId18" Type="http://schemas.openxmlformats.org/officeDocument/2006/relationships/oleObject" Target="../embeddings/oleObject154.bin"/><Relationship Id="rId26" Type="http://schemas.openxmlformats.org/officeDocument/2006/relationships/slide" Target="slide39.xml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8.bin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6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24" Type="http://schemas.openxmlformats.org/officeDocument/2006/relationships/oleObject" Target="../embeddings/oleObject160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9.bin"/><Relationship Id="rId10" Type="http://schemas.openxmlformats.org/officeDocument/2006/relationships/oleObject" Target="../embeddings/oleObject146.bin"/><Relationship Id="rId19" Type="http://schemas.openxmlformats.org/officeDocument/2006/relationships/oleObject" Target="../embeddings/oleObject155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slide" Target="slid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slide" Target="slide24.xml"/><Relationship Id="rId5" Type="http://schemas.openxmlformats.org/officeDocument/2006/relationships/slide" Target="slide12.xml"/><Relationship Id="rId4" Type="http://schemas.openxmlformats.org/officeDocument/2006/relationships/oleObject" Target="../embeddings/oleObject16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slide" Target="slid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slide" Target="slide23.xml"/><Relationship Id="rId4" Type="http://schemas.openxmlformats.org/officeDocument/2006/relationships/oleObject" Target="../embeddings/oleObject16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slide" Target="slide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82.bin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6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76.bin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5.bin"/><Relationship Id="rId10" Type="http://schemas.openxmlformats.org/officeDocument/2006/relationships/oleObject" Target="../embeddings/oleObject180.bin"/><Relationship Id="rId4" Type="http://schemas.openxmlformats.org/officeDocument/2006/relationships/image" Target="../media/image1.jpeg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1.bin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0.bin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89.bin"/><Relationship Id="rId9" Type="http://schemas.openxmlformats.org/officeDocument/2006/relationships/oleObject" Target="../embeddings/oleObject19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slide" Target="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jpeg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省高数竞赛辅导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（一元函数积分）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二、定积分</a:t>
            </a:r>
            <a:endParaRPr lang="zh-CN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785794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endParaRPr lang="zh-CN" altLang="en-US" sz="32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142976" y="642918"/>
          <a:ext cx="3188519" cy="928694"/>
        </p:xfrm>
        <a:graphic>
          <a:graphicData uri="http://schemas.openxmlformats.org/presentationml/2006/ole">
            <p:oleObj spid="_x0000_s20482" name="Equation" r:id="rId3" imgW="1307880" imgH="380880" progId="Equation.DSMT4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28662" y="1643050"/>
          <a:ext cx="4676775" cy="1547813"/>
        </p:xfrm>
        <a:graphic>
          <a:graphicData uri="http://schemas.openxmlformats.org/presentationml/2006/ole">
            <p:oleObj spid="_x0000_s20483" name="Equation" r:id="rId4" imgW="1917360" imgH="634680" progId="Equation.DSMT4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857224" y="3357562"/>
          <a:ext cx="5667257" cy="1714512"/>
        </p:xfrm>
        <a:graphic>
          <a:graphicData uri="http://schemas.openxmlformats.org/presentationml/2006/ole">
            <p:oleObj spid="_x0000_s20486" name="Equation" r:id="rId5" imgW="1930320" imgH="583920" progId="Equation.DSMT4">
              <p:embed/>
            </p:oleObj>
          </a:graphicData>
        </a:graphic>
      </p:graphicFrame>
      <p:pic>
        <p:nvPicPr>
          <p:cNvPr id="7" name="图片 6" descr="微信图片_2018050310071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332656"/>
            <a:ext cx="257175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9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857224" y="214289"/>
          <a:ext cx="2214578" cy="846207"/>
        </p:xfrm>
        <a:graphic>
          <a:graphicData uri="http://schemas.openxmlformats.org/presentationml/2006/ole">
            <p:oleObj spid="_x0000_s21506" name="Equation" r:id="rId3" imgW="863280" imgH="33012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14282" y="1071546"/>
          <a:ext cx="3810000" cy="1106488"/>
        </p:xfrm>
        <a:graphic>
          <a:graphicData uri="http://schemas.openxmlformats.org/presentationml/2006/ole">
            <p:oleObj spid="_x0000_s21507" name="Equation" r:id="rId4" imgW="1485720" imgH="431640" progId="Equation.DSMT4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043608" y="2276872"/>
          <a:ext cx="5729288" cy="1106488"/>
        </p:xfrm>
        <a:graphic>
          <a:graphicData uri="http://schemas.openxmlformats.org/presentationml/2006/ole">
            <p:oleObj spid="_x0000_s21508" name="Equation" r:id="rId5" imgW="2234880" imgH="431640" progId="Equation.DSMT4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152525" y="3429000"/>
          <a:ext cx="5565775" cy="1106488"/>
        </p:xfrm>
        <a:graphic>
          <a:graphicData uri="http://schemas.openxmlformats.org/presentationml/2006/ole">
            <p:oleObj spid="_x0000_s21509" name="Equation" r:id="rId6" imgW="2171520" imgH="431640" progId="Equation.DSMT4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285852" y="4714884"/>
          <a:ext cx="1757363" cy="520700"/>
        </p:xfrm>
        <a:graphic>
          <a:graphicData uri="http://schemas.openxmlformats.org/presentationml/2006/ole">
            <p:oleObj spid="_x0000_s21510" name="Equation" r:id="rId7" imgW="685800" imgH="203040" progId="Equation.DSMT4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0" y="2204864"/>
          <a:ext cx="1512168" cy="288032"/>
        </p:xfrm>
        <a:graphic>
          <a:graphicData uri="http://schemas.openxmlformats.org/presentationml/2006/ole">
            <p:oleObj spid="_x0000_s21511" name="Equation" r:id="rId8" imgW="9651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1462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28662" y="285728"/>
          <a:ext cx="3025775" cy="846138"/>
        </p:xfrm>
        <a:graphic>
          <a:graphicData uri="http://schemas.openxmlformats.org/presentationml/2006/ole">
            <p:oleObj spid="_x0000_s22530" name="Equation" r:id="rId3" imgW="1180800" imgH="330120" progId="Equation.DSMT4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828675" y="1428750"/>
          <a:ext cx="3513138" cy="846138"/>
        </p:xfrm>
        <a:graphic>
          <a:graphicData uri="http://schemas.openxmlformats.org/presentationml/2006/ole">
            <p:oleObj spid="_x0000_s22531" name="Equation" r:id="rId4" imgW="1371600" imgH="330120" progId="Equation.DSMT4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928662" y="2714620"/>
          <a:ext cx="1919287" cy="846137"/>
        </p:xfrm>
        <a:graphic>
          <a:graphicData uri="http://schemas.openxmlformats.org/presentationml/2006/ole">
            <p:oleObj spid="_x0000_s22532" name="Equation" r:id="rId5" imgW="749160" imgH="330120" progId="Equation.DSMT4">
              <p:embed/>
            </p:oleObj>
          </a:graphicData>
        </a:graphic>
      </p:graphicFrame>
      <p:sp>
        <p:nvSpPr>
          <p:cNvPr id="6" name="右箭头 5">
            <a:hlinkClick r:id="rId6" action="ppaction://hlinksldjump"/>
          </p:cNvPr>
          <p:cNvSpPr/>
          <p:nvPr/>
        </p:nvSpPr>
        <p:spPr>
          <a:xfrm>
            <a:off x="7452320" y="5229200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9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92175" y="0"/>
          <a:ext cx="4141788" cy="1285875"/>
        </p:xfrm>
        <a:graphic>
          <a:graphicData uri="http://schemas.openxmlformats.org/presentationml/2006/ole">
            <p:oleObj spid="_x0000_s23554" name="Equation" r:id="rId3" imgW="147312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035050" y="1285875"/>
          <a:ext cx="3392488" cy="1285875"/>
        </p:xfrm>
        <a:graphic>
          <a:graphicData uri="http://schemas.openxmlformats.org/presentationml/2006/ole">
            <p:oleObj spid="_x0000_s23555" name="Equation" r:id="rId4" imgW="1206360" imgH="457200" progId="Equation.DSMT4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500562" y="1357298"/>
          <a:ext cx="3535362" cy="1071563"/>
        </p:xfrm>
        <a:graphic>
          <a:graphicData uri="http://schemas.openxmlformats.org/presentationml/2006/ole">
            <p:oleObj spid="_x0000_s23556" name="Equation" r:id="rId5" imgW="1257120" imgH="380880" progId="Equation.DSMT4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142976" y="2500306"/>
          <a:ext cx="3606799" cy="1134569"/>
        </p:xfrm>
        <a:graphic>
          <a:graphicData uri="http://schemas.openxmlformats.org/presentationml/2006/ole">
            <p:oleObj spid="_x0000_s23557" name="Equation" r:id="rId6" imgW="1333440" imgH="419040" progId="Equation.DSMT4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714876" y="2500306"/>
          <a:ext cx="2747962" cy="1135062"/>
        </p:xfrm>
        <a:graphic>
          <a:graphicData uri="http://schemas.openxmlformats.org/presentationml/2006/ole">
            <p:oleObj spid="_x0000_s23558" name="Equation" r:id="rId7" imgW="1015920" imgH="419040" progId="Equation.DSMT4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285852" y="3865573"/>
          <a:ext cx="4156075" cy="1135063"/>
        </p:xfrm>
        <a:graphic>
          <a:graphicData uri="http://schemas.openxmlformats.org/presentationml/2006/ole">
            <p:oleObj spid="_x0000_s23559" name="Equation" r:id="rId8" imgW="1536480" imgH="4190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9752" y="544522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除了降幂公式，我们还可以用</a:t>
            </a:r>
            <a:r>
              <a:rPr lang="en-US" altLang="zh-CN" dirty="0" smtClean="0"/>
              <a:t>Wallis</a:t>
            </a:r>
            <a:r>
              <a:rPr lang="zh-CN" altLang="en-US" dirty="0" smtClean="0">
                <a:hlinkClick r:id="rId9" action="ppaction://hlinksldjump"/>
              </a:rPr>
              <a:t>公式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4338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214413" y="285728"/>
          <a:ext cx="6645577" cy="2214578"/>
        </p:xfrm>
        <a:graphic>
          <a:graphicData uri="http://schemas.openxmlformats.org/presentationml/2006/ole">
            <p:oleObj spid="_x0000_s25602" name="Equation" r:id="rId3" imgW="2819160" imgH="939600" progId="Equation.DSMT4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85720" y="2500306"/>
          <a:ext cx="6223044" cy="1000132"/>
        </p:xfrm>
        <a:graphic>
          <a:graphicData uri="http://schemas.openxmlformats.org/presentationml/2006/ole">
            <p:oleObj spid="_x0000_s25603" name="Equation" r:id="rId4" imgW="2844720" imgH="45720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500826" y="2857496"/>
          <a:ext cx="851673" cy="346073"/>
        </p:xfrm>
        <a:graphic>
          <a:graphicData uri="http://schemas.openxmlformats.org/presentationml/2006/ole">
            <p:oleObj spid="_x0000_s25604" name="Equation" r:id="rId5" imgW="266400" imgH="13968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79512" y="3356992"/>
          <a:ext cx="4525963" cy="982662"/>
        </p:xfrm>
        <a:graphic>
          <a:graphicData uri="http://schemas.openxmlformats.org/presentationml/2006/ole">
            <p:oleObj spid="_x0000_s25605" name="Equation" r:id="rId6" imgW="1930320" imgH="41904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4644008" y="3717032"/>
          <a:ext cx="850900" cy="346075"/>
        </p:xfrm>
        <a:graphic>
          <a:graphicData uri="http://schemas.openxmlformats.org/presentationml/2006/ole">
            <p:oleObj spid="_x0000_s25606" name="Equation" r:id="rId7" imgW="266400" imgH="139680" progId="Equation.DSMT4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79512" y="4221088"/>
          <a:ext cx="4529138" cy="915987"/>
        </p:xfrm>
        <a:graphic>
          <a:graphicData uri="http://schemas.openxmlformats.org/presentationml/2006/ole">
            <p:oleObj spid="_x0000_s25607" name="Equation" r:id="rId8" imgW="2070000" imgH="419040" progId="Equation.DSMT4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644008" y="4509120"/>
          <a:ext cx="850900" cy="346075"/>
        </p:xfrm>
        <a:graphic>
          <a:graphicData uri="http://schemas.openxmlformats.org/presentationml/2006/ole">
            <p:oleObj spid="_x0000_s25608" name="Equation" r:id="rId9" imgW="266400" imgH="139680" progId="Equation.DSMT4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419872" y="5662613"/>
          <a:ext cx="4778375" cy="1195387"/>
        </p:xfrm>
        <a:graphic>
          <a:graphicData uri="http://schemas.openxmlformats.org/presentationml/2006/ole">
            <p:oleObj spid="_x0000_s25609" name="Equation" r:id="rId10" imgW="2336760" imgH="583920" progId="Equation.DSMT4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79512" y="5661248"/>
          <a:ext cx="2311400" cy="806450"/>
        </p:xfrm>
        <a:graphic>
          <a:graphicData uri="http://schemas.openxmlformats.org/presentationml/2006/ole">
            <p:oleObj spid="_x0000_s25610" name="Equation" r:id="rId11" imgW="1130040" imgH="393480" progId="Equation.DSMT4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754563" y="4868863"/>
          <a:ext cx="2144712" cy="982662"/>
        </p:xfrm>
        <a:graphic>
          <a:graphicData uri="http://schemas.openxmlformats.org/presentationml/2006/ole">
            <p:oleObj spid="_x0000_s25611" name="Equation" r:id="rId12" imgW="9144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4338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866775" y="285728"/>
          <a:ext cx="7991505" cy="938013"/>
        </p:xfrm>
        <a:graphic>
          <a:graphicData uri="http://schemas.openxmlformats.org/presentationml/2006/ole">
            <p:oleObj spid="_x0000_s26626" name="Equation" r:id="rId3" imgW="2489040" imgH="330120" progId="Equation.DSMT4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71473" y="1500174"/>
          <a:ext cx="6572296" cy="1004562"/>
        </p:xfrm>
        <a:graphic>
          <a:graphicData uri="http://schemas.openxmlformats.org/presentationml/2006/ole">
            <p:oleObj spid="_x0000_s26627" name="Equation" r:id="rId4" imgW="2057400" imgH="355320" progId="Equation.DSMT4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14348" y="2840046"/>
          <a:ext cx="5913437" cy="1803400"/>
        </p:xfrm>
        <a:graphic>
          <a:graphicData uri="http://schemas.openxmlformats.org/presentationml/2006/ole">
            <p:oleObj spid="_x0000_s26628" name="Equation" r:id="rId5" imgW="184140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9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69963" y="0"/>
          <a:ext cx="7623175" cy="938213"/>
        </p:xfrm>
        <a:graphic>
          <a:graphicData uri="http://schemas.openxmlformats.org/presentationml/2006/ole">
            <p:oleObj spid="_x0000_s27650" name="Equation" r:id="rId3" imgW="2374560" imgH="330120" progId="Equation.DSMT4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57159" y="1142984"/>
          <a:ext cx="7143800" cy="860576"/>
        </p:xfrm>
        <a:graphic>
          <a:graphicData uri="http://schemas.openxmlformats.org/presentationml/2006/ole">
            <p:oleObj spid="_x0000_s27651" name="Equation" r:id="rId4" imgW="2425680" imgH="330120" progId="Equation.DSMT4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85720" y="2000240"/>
          <a:ext cx="7929563" cy="860425"/>
        </p:xfrm>
        <a:graphic>
          <a:graphicData uri="http://schemas.openxmlformats.org/presentationml/2006/ole">
            <p:oleObj spid="_x0000_s27652" name="Equation" r:id="rId5" imgW="2692080" imgH="330120" progId="Equation.DSMT4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14282" y="2857496"/>
          <a:ext cx="8564563" cy="860425"/>
        </p:xfrm>
        <a:graphic>
          <a:graphicData uri="http://schemas.openxmlformats.org/presentationml/2006/ole">
            <p:oleObj spid="_x0000_s27653" name="Equation" r:id="rId6" imgW="2908080" imgH="330120" progId="Equation.DSMT4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739900" y="3786190"/>
          <a:ext cx="7404100" cy="860425"/>
        </p:xfrm>
        <a:graphic>
          <a:graphicData uri="http://schemas.openxmlformats.org/presentationml/2006/ole">
            <p:oleObj spid="_x0000_s27654" name="Equation" r:id="rId7" imgW="2514600" imgH="330120" progId="Equation.DSMT4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0" y="4500570"/>
          <a:ext cx="4343867" cy="2357430"/>
        </p:xfrm>
        <a:graphic>
          <a:graphicData uri="http://schemas.openxmlformats.org/presentationml/2006/ole">
            <p:oleObj spid="_x0000_s27655" name="Equation" r:id="rId8" imgW="1968480" imgH="1066680" progId="Equation.DSMT4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500562" y="5214950"/>
          <a:ext cx="4472177" cy="785818"/>
        </p:xfrm>
        <a:graphic>
          <a:graphicData uri="http://schemas.openxmlformats.org/presentationml/2006/ole">
            <p:oleObj spid="_x0000_s27656" name="Equation" r:id="rId9" imgW="187956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900" cy="5111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00100" y="0"/>
          <a:ext cx="4533900" cy="998538"/>
        </p:xfrm>
        <a:graphic>
          <a:graphicData uri="http://schemas.openxmlformats.org/presentationml/2006/ole">
            <p:oleObj spid="_x0000_s28674" name="Equation" r:id="rId3" imgW="1904760" imgH="419040" progId="Equation.DSMT4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804863" y="1530350"/>
          <a:ext cx="4926012" cy="938213"/>
        </p:xfrm>
        <a:graphic>
          <a:graphicData uri="http://schemas.openxmlformats.org/presentationml/2006/ole">
            <p:oleObj spid="_x0000_s28675" name="Equation" r:id="rId4" imgW="2070000" imgH="393480" progId="Equation.DSMT4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00034" y="2921010"/>
          <a:ext cx="8432800" cy="1936750"/>
        </p:xfrm>
        <a:graphic>
          <a:graphicData uri="http://schemas.openxmlformats.org/presentationml/2006/ole">
            <p:oleObj spid="_x0000_s28676" name="Equation" r:id="rId5" imgW="354312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9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871538" y="82550"/>
          <a:ext cx="4895850" cy="1058863"/>
        </p:xfrm>
        <a:graphic>
          <a:graphicData uri="http://schemas.openxmlformats.org/presentationml/2006/ole">
            <p:oleObj spid="_x0000_s29698" name="Equation" r:id="rId3" imgW="2057400" imgH="44424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50913" y="1571625"/>
          <a:ext cx="6062662" cy="1071563"/>
        </p:xfrm>
        <a:graphic>
          <a:graphicData uri="http://schemas.openxmlformats.org/presentationml/2006/ole">
            <p:oleObj spid="_x0000_s29699" name="Equation" r:id="rId4" imgW="2298600" imgH="40608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000100" y="3143248"/>
          <a:ext cx="3782716" cy="1096968"/>
        </p:xfrm>
        <a:graphic>
          <a:graphicData uri="http://schemas.openxmlformats.org/presentationml/2006/ole">
            <p:oleObj spid="_x0000_s29700" name="Equation" r:id="rId5" imgW="106668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7758138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三、积分上下限函数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85720" y="714356"/>
            <a:ext cx="571504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000100" y="785794"/>
          <a:ext cx="4567237" cy="1685925"/>
        </p:xfrm>
        <a:graphic>
          <a:graphicData uri="http://schemas.openxmlformats.org/presentationml/2006/ole">
            <p:oleObj spid="_x0000_s30722" name="Equation" r:id="rId3" imgW="1688760" imgH="622080" progId="Equation.DSMT4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0" y="2636912"/>
          <a:ext cx="5426075" cy="2098675"/>
        </p:xfrm>
        <a:graphic>
          <a:graphicData uri="http://schemas.openxmlformats.org/presentationml/2006/ole">
            <p:oleObj spid="_x0000_s30723" name="Equation" r:id="rId4" imgW="2006280" imgH="774360" progId="Equation.DSMT4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400675" y="2996952"/>
          <a:ext cx="3743325" cy="1651000"/>
        </p:xfrm>
        <a:graphic>
          <a:graphicData uri="http://schemas.openxmlformats.org/presentationml/2006/ole">
            <p:oleObj spid="_x0000_s30724" name="Equation" r:id="rId5" imgW="1384200" imgH="609480" progId="Equation.DSMT4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83568" y="5373216"/>
          <a:ext cx="4392488" cy="665528"/>
        </p:xfrm>
        <a:graphic>
          <a:graphicData uri="http://schemas.openxmlformats.org/presentationml/2006/ole">
            <p:oleObj spid="_x0000_s30725" name="Equation" r:id="rId6" imgW="1511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7772400" cy="7143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一、不定积分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928670"/>
            <a:ext cx="628632" cy="54293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2976" y="928670"/>
          <a:ext cx="2214578" cy="1082182"/>
        </p:xfrm>
        <a:graphic>
          <a:graphicData uri="http://schemas.openxmlformats.org/presentationml/2006/ole">
            <p:oleObj spid="_x0000_s1026" name="Equation" r:id="rId3" imgW="863280" imgH="4698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14348" y="2143116"/>
          <a:ext cx="2703513" cy="1287463"/>
        </p:xfrm>
        <a:graphic>
          <a:graphicData uri="http://schemas.openxmlformats.org/presentationml/2006/ole">
            <p:oleObj spid="_x0000_s1027" name="Equation" r:id="rId4" imgW="1054080" imgH="55872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79463" y="5014913"/>
          <a:ext cx="2800350" cy="1052512"/>
        </p:xfrm>
        <a:graphic>
          <a:graphicData uri="http://schemas.openxmlformats.org/presentationml/2006/ole">
            <p:oleObj spid="_x0000_s1029" name="Equation" r:id="rId5" imgW="1091880" imgH="45720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42910" y="3643314"/>
          <a:ext cx="3811587" cy="1287462"/>
        </p:xfrm>
        <a:graphic>
          <a:graphicData uri="http://schemas.openxmlformats.org/presentationml/2006/ole">
            <p:oleObj spid="_x0000_s1030" name="Equation" r:id="rId6" imgW="148572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652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0" y="857232"/>
          <a:ext cx="8997951" cy="893762"/>
        </p:xfrm>
        <a:graphic>
          <a:graphicData uri="http://schemas.openxmlformats.org/presentationml/2006/ole">
            <p:oleObj spid="_x0000_s31746" name="Equation" r:id="rId3" imgW="3327120" imgH="330120" progId="Equation.DSMT4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57158" y="2000240"/>
          <a:ext cx="5681663" cy="996950"/>
        </p:xfrm>
        <a:graphic>
          <a:graphicData uri="http://schemas.openxmlformats.org/presentationml/2006/ole">
            <p:oleObj spid="_x0000_s31747" name="Equation" r:id="rId4" imgW="2387520" imgH="419040" progId="Equation.DSMT4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142976" y="3071810"/>
          <a:ext cx="4533900" cy="996950"/>
        </p:xfrm>
        <a:graphic>
          <a:graphicData uri="http://schemas.openxmlformats.org/presentationml/2006/ole">
            <p:oleObj spid="_x0000_s31748" name="Equation" r:id="rId5" imgW="1904760" imgH="419040" progId="Equation.DSMT4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85720" y="4221182"/>
          <a:ext cx="6831013" cy="1993900"/>
        </p:xfrm>
        <a:graphic>
          <a:graphicData uri="http://schemas.openxmlformats.org/presentationml/2006/ole">
            <p:oleObj spid="_x0000_s31749" name="Equation" r:id="rId6" imgW="286992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8652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55575" y="857250"/>
          <a:ext cx="8688388" cy="893763"/>
        </p:xfrm>
        <a:graphic>
          <a:graphicData uri="http://schemas.openxmlformats.org/presentationml/2006/ole">
            <p:oleObj spid="_x0000_s49154" name="Equation" r:id="rId3" imgW="3213000" imgH="330120" progId="Equation.DSMT4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611560" y="1988840"/>
          <a:ext cx="5380038" cy="785813"/>
        </p:xfrm>
        <a:graphic>
          <a:graphicData uri="http://schemas.openxmlformats.org/presentationml/2006/ole">
            <p:oleObj spid="_x0000_s49155" name="Equation" r:id="rId4" imgW="2260440" imgH="330120" progId="Equation.DSMT4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11560" y="3068960"/>
          <a:ext cx="7464425" cy="784225"/>
        </p:xfrm>
        <a:graphic>
          <a:graphicData uri="http://schemas.openxmlformats.org/presentationml/2006/ole">
            <p:oleObj spid="_x0000_s49156" name="Equation" r:id="rId5" imgW="3136680" imgH="330120" progId="Equation.DSMT4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755576" y="4005064"/>
          <a:ext cx="3808413" cy="2232025"/>
        </p:xfrm>
        <a:graphic>
          <a:graphicData uri="http://schemas.openxmlformats.org/presentationml/2006/ole">
            <p:oleObj spid="_x0000_s49157" name="Equation" r:id="rId6" imgW="1600200" imgH="9396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633478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下略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1462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000100" y="285728"/>
          <a:ext cx="5653088" cy="1330326"/>
        </p:xfrm>
        <a:graphic>
          <a:graphicData uri="http://schemas.openxmlformats.org/presentationml/2006/ole">
            <p:oleObj spid="_x0000_s32770" name="Equation" r:id="rId3" imgW="2374560" imgH="558720" progId="Equation.DSMT4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785786" y="3000372"/>
          <a:ext cx="4344159" cy="714380"/>
        </p:xfrm>
        <a:graphic>
          <a:graphicData uri="http://schemas.openxmlformats.org/presentationml/2006/ole">
            <p:oleObj spid="_x0000_s32771" name="Equation" r:id="rId4" imgW="2006280" imgH="330120" progId="Equation.DSMT4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642910" y="2000240"/>
          <a:ext cx="5466992" cy="714380"/>
        </p:xfrm>
        <a:graphic>
          <a:graphicData uri="http://schemas.openxmlformats.org/presentationml/2006/ole">
            <p:oleObj spid="_x0000_s32772" name="Equation" r:id="rId5" imgW="2527200" imgH="330120" progId="Equation.DSMT4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159327" y="2924944"/>
          <a:ext cx="3984673" cy="785818"/>
        </p:xfrm>
        <a:graphic>
          <a:graphicData uri="http://schemas.openxmlformats.org/presentationml/2006/ole">
            <p:oleObj spid="_x0000_s32773" name="Equation" r:id="rId6" imgW="1676160" imgH="330120" progId="Equation.DSMT4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714348" y="3857628"/>
          <a:ext cx="4835803" cy="714380"/>
        </p:xfrm>
        <a:graphic>
          <a:graphicData uri="http://schemas.openxmlformats.org/presentationml/2006/ole">
            <p:oleObj spid="_x0000_s32774" name="Equation" r:id="rId7" imgW="2234880" imgH="330120" progId="Equation.DSMT4">
              <p:embed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785786" y="4857760"/>
          <a:ext cx="4311090" cy="500066"/>
        </p:xfrm>
        <a:graphic>
          <a:graphicData uri="http://schemas.openxmlformats.org/presentationml/2006/ole">
            <p:oleObj spid="_x0000_s32775" name="Equation" r:id="rId8" imgW="17524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9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893763" y="179388"/>
          <a:ext cx="2962275" cy="998537"/>
        </p:xfrm>
        <a:graphic>
          <a:graphicData uri="http://schemas.openxmlformats.org/presentationml/2006/ole">
            <p:oleObj spid="_x0000_s33794" name="Equation" r:id="rId3" imgW="1244520" imgH="419040" progId="Equation.DSMT4">
              <p:embed/>
            </p:oleObj>
          </a:graphicData>
        </a:graphic>
      </p:graphicFrame>
      <p:graphicFrame>
        <p:nvGraphicFramePr>
          <p:cNvPr id="33795" name="Object 3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785786" y="1571612"/>
          <a:ext cx="5999163" cy="608012"/>
        </p:xfrm>
        <a:graphic>
          <a:graphicData uri="http://schemas.openxmlformats.org/presentationml/2006/ole">
            <p:oleObj spid="_x0000_s33795" name="Equation" r:id="rId5" imgW="2133360" imgH="215640" progId="Equation.DSMT4">
              <p:embed/>
            </p:oleObj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071538" y="2714620"/>
          <a:ext cx="5259388" cy="998538"/>
        </p:xfrm>
        <a:graphic>
          <a:graphicData uri="http://schemas.openxmlformats.org/presentationml/2006/ole">
            <p:oleObj spid="_x0000_s33797" name="Equation" r:id="rId6" imgW="2209680" imgH="419040" progId="Equation.DSMT4">
              <p:embed/>
            </p:oleObj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3500430" y="3857628"/>
          <a:ext cx="2881312" cy="603250"/>
        </p:xfrm>
        <a:graphic>
          <a:graphicData uri="http://schemas.openxmlformats.org/presentationml/2006/ole">
            <p:oleObj spid="_x0000_s33798" name="Equation" r:id="rId7" imgW="1091880" imgH="228600" progId="Equation.DSMT4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071538" y="5000636"/>
          <a:ext cx="2738530" cy="547706"/>
        </p:xfrm>
        <a:graphic>
          <a:graphicData uri="http://schemas.openxmlformats.org/presentationml/2006/ole">
            <p:oleObj spid="_x0000_s33799" name="Equation" r:id="rId8" imgW="1015920" imgH="203040" progId="Equation.DSMT4">
              <p:embed/>
            </p:oleObj>
          </a:graphicData>
        </a:graphic>
      </p:graphicFrame>
      <p:sp>
        <p:nvSpPr>
          <p:cNvPr id="8" name="右箭头 7">
            <a:hlinkClick r:id="rId4" action="ppaction://hlinksldjump"/>
          </p:cNvPr>
          <p:cNvSpPr/>
          <p:nvPr/>
        </p:nvSpPr>
        <p:spPr>
          <a:xfrm>
            <a:off x="7452320" y="5229200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4338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857224" y="0"/>
          <a:ext cx="7143800" cy="2857496"/>
        </p:xfrm>
        <a:graphic>
          <a:graphicData uri="http://schemas.openxmlformats.org/presentationml/2006/ole">
            <p:oleObj spid="_x0000_s34818" name="Equation" r:id="rId3" imgW="2400120" imgH="1218960" progId="Equation.DSMT4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928662" y="3000372"/>
          <a:ext cx="6397625" cy="857250"/>
        </p:xfrm>
        <a:graphic>
          <a:graphicData uri="http://schemas.openxmlformats.org/presentationml/2006/ole">
            <p:oleObj spid="_x0000_s34820" name="Equation" r:id="rId4" imgW="2463480" imgH="330120" progId="Equation.DSMT4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42910" y="4071942"/>
          <a:ext cx="6921501" cy="957263"/>
        </p:xfrm>
        <a:graphic>
          <a:graphicData uri="http://schemas.openxmlformats.org/presentationml/2006/ole">
            <p:oleObj spid="_x0000_s34821" name="Equation" r:id="rId5" imgW="2755800" imgH="380880" progId="Equation.DSMT4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428728" y="5286388"/>
          <a:ext cx="4056062" cy="857250"/>
        </p:xfrm>
        <a:graphic>
          <a:graphicData uri="http://schemas.openxmlformats.org/presentationml/2006/ole">
            <p:oleObj spid="_x0000_s34822" name="Equation" r:id="rId6" imgW="1562040" imgH="33012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57686" y="214311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迫敛性</a:t>
            </a:r>
            <a:endParaRPr lang="zh-CN" altLang="en-US" dirty="0"/>
          </a:p>
        </p:txBody>
      </p:sp>
      <p:sp>
        <p:nvSpPr>
          <p:cNvPr id="8" name="右箭头 7">
            <a:hlinkClick r:id="rId7" action="ppaction://hlinksldjump"/>
          </p:cNvPr>
          <p:cNvSpPr/>
          <p:nvPr/>
        </p:nvSpPr>
        <p:spPr>
          <a:xfrm>
            <a:off x="7452320" y="5229200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4338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71599" y="332656"/>
          <a:ext cx="7678529" cy="1440160"/>
        </p:xfrm>
        <a:graphic>
          <a:graphicData uri="http://schemas.openxmlformats.org/presentationml/2006/ole">
            <p:oleObj spid="_x0000_s51202" name="Equation" r:id="rId3" imgW="2349360" imgH="558720" progId="Equation.DSMT4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701675" y="2492375"/>
          <a:ext cx="5595938" cy="649288"/>
        </p:xfrm>
        <a:graphic>
          <a:graphicData uri="http://schemas.openxmlformats.org/presentationml/2006/ole">
            <p:oleObj spid="_x0000_s51203" name="Equation" r:id="rId4" imgW="1752480" imgH="203040" progId="Equation.DSMT4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755576" y="3501008"/>
          <a:ext cx="4464496" cy="649727"/>
        </p:xfrm>
        <a:graphic>
          <a:graphicData uri="http://schemas.openxmlformats.org/presentationml/2006/ole">
            <p:oleObj spid="_x0000_s51204" name="Equation" r:id="rId5" imgW="1485720" imgH="215640" progId="Equation.DSMT4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899591" y="4581128"/>
          <a:ext cx="4622393" cy="648072"/>
        </p:xfrm>
        <a:graphic>
          <a:graphicData uri="http://schemas.openxmlformats.org/presentationml/2006/ole">
            <p:oleObj spid="_x0000_s51205" name="Equation" r:id="rId6" imgW="14475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76867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四、不等式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57158" y="928670"/>
            <a:ext cx="42862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857224" y="857232"/>
          <a:ext cx="4287837" cy="560388"/>
        </p:xfrm>
        <a:graphic>
          <a:graphicData uri="http://schemas.openxmlformats.org/presentationml/2006/ole">
            <p:oleObj spid="_x0000_s35842" name="Equation" r:id="rId3" imgW="1650960" imgH="215640" progId="Equation.DSMT4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28662" y="1500174"/>
          <a:ext cx="6397625" cy="1087438"/>
        </p:xfrm>
        <a:graphic>
          <a:graphicData uri="http://schemas.openxmlformats.org/presentationml/2006/ole">
            <p:oleObj spid="_x0000_s35843" name="Equation" r:id="rId4" imgW="2463480" imgH="41904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17525" y="2636838"/>
          <a:ext cx="6924675" cy="2241550"/>
        </p:xfrm>
        <a:graphic>
          <a:graphicData uri="http://schemas.openxmlformats.org/presentationml/2006/ole">
            <p:oleObj spid="_x0000_s35844" name="Equation" r:id="rId5" imgW="2666880" imgH="863280" progId="Equation.DSMT4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28596" y="5072074"/>
          <a:ext cx="4214842" cy="1168667"/>
        </p:xfrm>
        <a:graphic>
          <a:graphicData uri="http://schemas.openxmlformats.org/presentationml/2006/ole">
            <p:oleObj spid="_x0000_s35845" name="Equation" r:id="rId6" imgW="1511280" imgH="419040" progId="Equation.DSMT4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929190" y="5214950"/>
          <a:ext cx="2661554" cy="1071583"/>
        </p:xfrm>
        <a:graphic>
          <a:graphicData uri="http://schemas.openxmlformats.org/presentationml/2006/ole">
            <p:oleObj spid="_x0000_s35846" name="Equation" r:id="rId7" imgW="1041120" imgH="4190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76056" y="64533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8" action="ppaction://hlinksldjump"/>
              </a:rPr>
              <a:t>许瓦兹不等式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928670"/>
            <a:ext cx="42862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55576" y="836712"/>
          <a:ext cx="6497638" cy="560388"/>
        </p:xfrm>
        <a:graphic>
          <a:graphicData uri="http://schemas.openxmlformats.org/presentationml/2006/ole">
            <p:oleObj spid="_x0000_s50178" name="Equation" r:id="rId3" imgW="2501640" imgH="215640" progId="Equation.DSMT4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331640" y="1556792"/>
          <a:ext cx="3692525" cy="955675"/>
        </p:xfrm>
        <a:graphic>
          <a:graphicData uri="http://schemas.openxmlformats.org/presentationml/2006/ole">
            <p:oleObj spid="_x0000_s50179" name="Equation" r:id="rId4" imgW="1422360" imgH="36828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043608" y="2708920"/>
          <a:ext cx="5673725" cy="1714500"/>
        </p:xfrm>
        <a:graphic>
          <a:graphicData uri="http://schemas.openxmlformats.org/presentationml/2006/ole">
            <p:oleObj spid="_x0000_s50180" name="Equation" r:id="rId5" imgW="2184120" imgH="660240" progId="Equation.DSMT4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115616" y="4581128"/>
          <a:ext cx="3224213" cy="920750"/>
        </p:xfrm>
        <a:graphic>
          <a:graphicData uri="http://schemas.openxmlformats.org/presentationml/2006/ole">
            <p:oleObj spid="_x0000_s50181" name="Equation" r:id="rId6" imgW="1155600" imgH="330120" progId="Equation.DSMT4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112838" y="5661025"/>
          <a:ext cx="1330325" cy="584200"/>
        </p:xfrm>
        <a:graphic>
          <a:graphicData uri="http://schemas.openxmlformats.org/presentationml/2006/ole">
            <p:oleObj spid="_x0000_s50182" name="Equation" r:id="rId7" imgW="5205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9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762000" y="222250"/>
          <a:ext cx="8072438" cy="1603375"/>
        </p:xfrm>
        <a:graphic>
          <a:graphicData uri="http://schemas.openxmlformats.org/presentationml/2006/ole">
            <p:oleObj spid="_x0000_s36866" name="Equation" r:id="rId3" imgW="3238200" imgH="66024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71472" y="2143116"/>
          <a:ext cx="7119938" cy="876300"/>
        </p:xfrm>
        <a:graphic>
          <a:graphicData uri="http://schemas.openxmlformats.org/presentationml/2006/ole">
            <p:oleObj spid="_x0000_s36867" name="Equation" r:id="rId4" imgW="2565360" imgH="368280" progId="Equation.DSMT4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857224" y="3214685"/>
          <a:ext cx="2714644" cy="840247"/>
        </p:xfrm>
        <a:graphic>
          <a:graphicData uri="http://schemas.openxmlformats.org/presentationml/2006/ole">
            <p:oleObj spid="_x0000_s36868" name="Equation" r:id="rId5" imgW="1066680" imgH="33012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10" y="4357694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进一步确认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是否是最小的实数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900" cy="5111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142976" y="214290"/>
          <a:ext cx="3821293" cy="911231"/>
        </p:xfrm>
        <a:graphic>
          <a:graphicData uri="http://schemas.openxmlformats.org/presentationml/2006/ole">
            <p:oleObj spid="_x0000_s37890" name="Equation" r:id="rId3" imgW="1650960" imgH="393480" progId="Equation.DSMT4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642910" y="1428736"/>
          <a:ext cx="6829425" cy="1068388"/>
        </p:xfrm>
        <a:graphic>
          <a:graphicData uri="http://schemas.openxmlformats.org/presentationml/2006/ole">
            <p:oleObj spid="_x0000_s37892" name="Equation" r:id="rId4" imgW="2679480" imgH="419040" progId="Equation.DSMT4">
              <p:embed/>
            </p:oleObj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971600" y="5229200"/>
          <a:ext cx="1233468" cy="979833"/>
        </p:xfrm>
        <a:graphic>
          <a:graphicData uri="http://schemas.openxmlformats.org/presentationml/2006/ole">
            <p:oleObj spid="_x0000_s37895" name="Equation" r:id="rId5" imgW="495000" imgH="393480" progId="Equation.DSMT4">
              <p:embed/>
            </p:oleObj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827584" y="2492896"/>
          <a:ext cx="5470525" cy="2265363"/>
        </p:xfrm>
        <a:graphic>
          <a:graphicData uri="http://schemas.openxmlformats.org/presentationml/2006/ole">
            <p:oleObj spid="_x0000_s37897" name="Equation" r:id="rId6" imgW="214596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0" y="0"/>
            <a:ext cx="628632" cy="542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dirty="0"/>
              <a:t>2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28596" y="0"/>
          <a:ext cx="2470030" cy="1143008"/>
        </p:xfrm>
        <a:graphic>
          <a:graphicData uri="http://schemas.openxmlformats.org/presentationml/2006/ole">
            <p:oleObj spid="_x0000_s2051" name="Equation" r:id="rId3" imgW="863280" imgH="44424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786051" y="0"/>
          <a:ext cx="6357950" cy="1150164"/>
        </p:xfrm>
        <a:graphic>
          <a:graphicData uri="http://schemas.openxmlformats.org/presentationml/2006/ole">
            <p:oleObj spid="_x0000_s2052" name="Equation" r:id="rId4" imgW="2209680" imgH="44424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14282" y="1214422"/>
          <a:ext cx="692056" cy="357190"/>
        </p:xfrm>
        <a:graphic>
          <a:graphicData uri="http://schemas.openxmlformats.org/presentationml/2006/ole">
            <p:oleObj spid="_x0000_s2053" name="Equation" r:id="rId5" imgW="393480" imgH="203040" progId="Equation.DSMT4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28596" y="1142984"/>
          <a:ext cx="2645063" cy="1285884"/>
        </p:xfrm>
        <a:graphic>
          <a:graphicData uri="http://schemas.openxmlformats.org/presentationml/2006/ole">
            <p:oleObj spid="_x0000_s2054" name="Equation" r:id="rId6" imgW="914400" imgH="444240" progId="Equation.DSMT4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95288" y="2428875"/>
          <a:ext cx="6597650" cy="1214438"/>
        </p:xfrm>
        <a:graphic>
          <a:graphicData uri="http://schemas.openxmlformats.org/presentationml/2006/ole">
            <p:oleObj spid="_x0000_s2055" name="Equation" r:id="rId7" imgW="2171520" imgH="444240" progId="Equation.DSMT4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357158" y="3786190"/>
          <a:ext cx="5072098" cy="1143008"/>
        </p:xfrm>
        <a:graphic>
          <a:graphicData uri="http://schemas.openxmlformats.org/presentationml/2006/ole">
            <p:oleObj spid="_x0000_s2056" name="Equation" r:id="rId8" imgW="1726920" imgH="44424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6143636" y="3429000"/>
          <a:ext cx="1643074" cy="2101878"/>
        </p:xfrm>
        <a:graphic>
          <a:graphicData uri="http://schemas.openxmlformats.org/presentationml/2006/ole">
            <p:oleObj spid="_x0000_s2057" name="Equation" r:id="rId9" imgW="774360" imgH="1218960" progId="Equation.DSMT4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285720" y="5572140"/>
          <a:ext cx="7981950" cy="1012825"/>
        </p:xfrm>
        <a:graphic>
          <a:graphicData uri="http://schemas.openxmlformats.org/presentationml/2006/ole">
            <p:oleObj spid="_x0000_s2058" name="Equation" r:id="rId10" imgW="27176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7043758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五、应用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42918"/>
            <a:ext cx="278608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1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、证明                          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627784" y="404664"/>
          <a:ext cx="3376612" cy="996950"/>
        </p:xfrm>
        <a:graphic>
          <a:graphicData uri="http://schemas.openxmlformats.org/presentationml/2006/ole">
            <p:oleObj spid="_x0000_s38914" name="Equation" r:id="rId3" imgW="1460160" imgH="431640" progId="Equation.DSMT4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115616" y="1484784"/>
          <a:ext cx="3025775" cy="908050"/>
        </p:xfrm>
        <a:graphic>
          <a:graphicData uri="http://schemas.openxmlformats.org/presentationml/2006/ole">
            <p:oleObj spid="_x0000_s38915" name="Equation" r:id="rId4" imgW="1307880" imgH="393480" progId="Equation.DSMT4">
              <p:embed/>
            </p:oleObj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4716016" y="1412776"/>
          <a:ext cx="3024336" cy="937545"/>
        </p:xfrm>
        <a:graphic>
          <a:graphicData uri="http://schemas.openxmlformats.org/presentationml/2006/ole">
            <p:oleObj spid="_x0000_s38930" name="Equation" r:id="rId5" imgW="1269720" imgH="393480" progId="Equation.DSMT4">
              <p:embed/>
            </p:oleObj>
          </a:graphicData>
        </a:graphic>
      </p:graphicFrame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1200150" y="2565400"/>
          <a:ext cx="3430588" cy="863600"/>
        </p:xfrm>
        <a:graphic>
          <a:graphicData uri="http://schemas.openxmlformats.org/presentationml/2006/ole">
            <p:oleObj spid="_x0000_s38931" name="Equation" r:id="rId6" imgW="1498320" imgH="393480" progId="Equation.DSMT4">
              <p:embed/>
            </p:oleObj>
          </a:graphicData>
        </a:graphic>
      </p:graphicFrame>
      <p:graphicFrame>
        <p:nvGraphicFramePr>
          <p:cNvPr id="38932" name="Object 20"/>
          <p:cNvGraphicFramePr>
            <a:graphicFrameLocks noChangeAspect="1"/>
          </p:cNvGraphicFramePr>
          <p:nvPr/>
        </p:nvGraphicFramePr>
        <p:xfrm>
          <a:off x="1200150" y="3573463"/>
          <a:ext cx="5613400" cy="949325"/>
        </p:xfrm>
        <a:graphic>
          <a:graphicData uri="http://schemas.openxmlformats.org/presentationml/2006/ole">
            <p:oleObj spid="_x0000_s38932" name="Equation" r:id="rId7" imgW="2450880" imgH="431640" progId="Equation.DSMT4">
              <p:embed/>
            </p:oleObj>
          </a:graphicData>
        </a:graphic>
      </p:graphicFrame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1230313" y="4797425"/>
          <a:ext cx="4594225" cy="949325"/>
        </p:xfrm>
        <a:graphic>
          <a:graphicData uri="http://schemas.openxmlformats.org/presentationml/2006/ole">
            <p:oleObj spid="_x0000_s38933" name="Equation" r:id="rId8" imgW="20062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900" cy="5111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27584" y="332656"/>
          <a:ext cx="5321300" cy="530225"/>
        </p:xfrm>
        <a:graphic>
          <a:graphicData uri="http://schemas.openxmlformats.org/presentationml/2006/ole">
            <p:oleObj spid="_x0000_s52226" name="Equation" r:id="rId3" imgW="2298600" imgH="228600" progId="Equation.DSMT4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99592" y="908720"/>
          <a:ext cx="6699250" cy="2268538"/>
        </p:xfrm>
        <a:graphic>
          <a:graphicData uri="http://schemas.openxmlformats.org/presentationml/2006/ole">
            <p:oleObj spid="_x0000_s52227" name="Equation" r:id="rId4" imgW="2628720" imgH="888840" progId="Equation.DSMT4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043608" y="3140968"/>
          <a:ext cx="6061075" cy="2882900"/>
        </p:xfrm>
        <a:graphic>
          <a:graphicData uri="http://schemas.openxmlformats.org/presentationml/2006/ole">
            <p:oleObj spid="_x0000_s52228" name="Equation" r:id="rId5" imgW="2298600" imgH="1091880" progId="Equation.DSMT4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6751637" y="4797152"/>
          <a:ext cx="2392363" cy="1495425"/>
        </p:xfrm>
        <a:graphic>
          <a:graphicData uri="http://schemas.openxmlformats.org/presentationml/2006/ole">
            <p:oleObj spid="_x0000_s52229" name="Equation" r:id="rId6" imgW="101592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331640" y="404664"/>
          <a:ext cx="4400424" cy="2736304"/>
        </p:xfrm>
        <a:graphic>
          <a:graphicData uri="http://schemas.openxmlformats.org/presentationml/2006/ole">
            <p:oleObj spid="_x0000_s53251" name="Equation" r:id="rId3" imgW="1473120" imgH="914400" progId="Equation.DSMT4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259632" y="3429000"/>
          <a:ext cx="6296025" cy="2379662"/>
        </p:xfrm>
        <a:graphic>
          <a:graphicData uri="http://schemas.openxmlformats.org/presentationml/2006/ole">
            <p:oleObj spid="_x0000_s53252" name="Equation" r:id="rId4" imgW="2387520" imgH="901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642918"/>
            <a:ext cx="278608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3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、动点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P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在曲线                          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643174" y="571480"/>
          <a:ext cx="3524250" cy="498475"/>
        </p:xfrm>
        <a:graphic>
          <a:graphicData uri="http://schemas.openxmlformats.org/presentationml/2006/ole">
            <p:oleObj spid="_x0000_s55298" name="Equation" r:id="rId3" imgW="1523880" imgH="215640" progId="Equation.DSMT4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6030913" y="571500"/>
          <a:ext cx="3201987" cy="498475"/>
        </p:xfrm>
        <a:graphic>
          <a:graphicData uri="http://schemas.openxmlformats.org/presentationml/2006/ole">
            <p:oleObj spid="_x0000_s55299" name="Equation" r:id="rId4" imgW="1384200" imgH="21564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-324544" y="119675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）假设对任意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，曲边三角形</a:t>
            </a:r>
            <a:r>
              <a:rPr lang="en-US" altLang="zh-CN" sz="2400" dirty="0" smtClean="0"/>
              <a:t>QAP</a:t>
            </a:r>
            <a:r>
              <a:rPr lang="zh-CN" altLang="en-US" sz="2400" dirty="0" smtClean="0"/>
              <a:t>与曲边梯形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面积相同，求</a:t>
            </a:r>
            <a:endParaRPr lang="zh-CN" altLang="en-US" sz="2400" dirty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8369792" y="1196752"/>
          <a:ext cx="774208" cy="458790"/>
        </p:xfrm>
        <a:graphic>
          <a:graphicData uri="http://schemas.openxmlformats.org/presentationml/2006/ole">
            <p:oleObj spid="_x0000_s55300" name="Equation" r:id="rId5" imgW="342720" imgH="203040" progId="Equation.DSMT4">
              <p:embed/>
            </p:oleObj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6372200" y="1196752"/>
          <a:ext cx="368303" cy="511003"/>
        </p:xfrm>
        <a:graphic>
          <a:graphicData uri="http://schemas.openxmlformats.org/presentationml/2006/ole">
            <p:oleObj spid="_x0000_s55301" name="Equation" r:id="rId6" imgW="164880" imgH="228600" progId="Equation.DSMT4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-324544" y="170080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）假设对任意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，曲边三角形</a:t>
            </a:r>
            <a:r>
              <a:rPr lang="en-US" altLang="zh-CN" sz="2400" dirty="0" smtClean="0"/>
              <a:t>QBP</a:t>
            </a:r>
            <a:r>
              <a:rPr lang="zh-CN" altLang="en-US" sz="2400" dirty="0" smtClean="0"/>
              <a:t>与曲边梯形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面积相同，求</a:t>
            </a:r>
            <a:endParaRPr lang="zh-CN" altLang="en-US" sz="2400" dirty="0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6372200" y="1700808"/>
          <a:ext cx="311150" cy="511175"/>
        </p:xfrm>
        <a:graphic>
          <a:graphicData uri="http://schemas.openxmlformats.org/presentationml/2006/ole">
            <p:oleObj spid="_x0000_s55302" name="Equation" r:id="rId7" imgW="139680" imgH="228600" progId="Equation.DSMT4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8369300" y="1700808"/>
          <a:ext cx="774700" cy="458787"/>
        </p:xfrm>
        <a:graphic>
          <a:graphicData uri="http://schemas.openxmlformats.org/presentationml/2006/ole">
            <p:oleObj spid="_x0000_s55303" name="Equation" r:id="rId8" imgW="342720" imgH="203040" progId="Equation.DSMT4">
              <p:embed/>
            </p:oleObj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57158" y="5500702"/>
            <a:ext cx="45005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-1464511" y="4321975"/>
            <a:ext cx="42148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2910" y="2428868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2214546" y="4000504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flipV="1">
            <a:off x="642910" y="2428868"/>
            <a:ext cx="3143272" cy="271464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71472" y="2428868"/>
            <a:ext cx="1714512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322365" y="4535495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851920" y="2204864"/>
          <a:ext cx="344488" cy="373062"/>
        </p:xfrm>
        <a:graphic>
          <a:graphicData uri="http://schemas.openxmlformats.org/presentationml/2006/ole">
            <p:oleObj spid="_x0000_s55304" name="Equation" r:id="rId9" imgW="152280" imgH="164880" progId="Equation.DSMT4">
              <p:embed/>
            </p:oleObj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214313" y="2171700"/>
          <a:ext cx="344487" cy="458788"/>
        </p:xfrm>
        <a:graphic>
          <a:graphicData uri="http://schemas.openxmlformats.org/presentationml/2006/ole">
            <p:oleObj spid="_x0000_s55305" name="Equation" r:id="rId10" imgW="152280" imgH="203040" progId="Equation.DSMT4">
              <p:embed/>
            </p:oleObj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0" y="2928934"/>
          <a:ext cx="315913" cy="373063"/>
        </p:xfrm>
        <a:graphic>
          <a:graphicData uri="http://schemas.openxmlformats.org/presentationml/2006/ole">
            <p:oleObj spid="_x0000_s55306" name="Equation" r:id="rId11" imgW="139680" imgH="164880" progId="Equation.DSMT4">
              <p:embed/>
            </p:oleObj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143108" y="5643578"/>
          <a:ext cx="287338" cy="315913"/>
        </p:xfrm>
        <a:graphic>
          <a:graphicData uri="http://schemas.openxmlformats.org/presentationml/2006/ole">
            <p:oleObj spid="_x0000_s55307" name="Equation" r:id="rId12" imgW="126720" imgH="139680" progId="Equation.DSMT4">
              <p:embed/>
            </p:oleObj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357158" y="5643578"/>
          <a:ext cx="591792" cy="371471"/>
        </p:xfrm>
        <a:graphic>
          <a:graphicData uri="http://schemas.openxmlformats.org/presentationml/2006/ole">
            <p:oleObj spid="_x0000_s55308" name="Equation" r:id="rId13" imgW="152280" imgH="177480" progId="Equation.DSMT4">
              <p:embed/>
            </p:oleObj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2285984" y="3429000"/>
          <a:ext cx="344488" cy="373063"/>
        </p:xfrm>
        <a:graphic>
          <a:graphicData uri="http://schemas.openxmlformats.org/presentationml/2006/ole">
            <p:oleObj spid="_x0000_s55309" name="Equation" r:id="rId14" imgW="152280" imgH="164880" progId="Equation.DSMT4">
              <p:embed/>
            </p:oleObj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1500166" y="5000636"/>
          <a:ext cx="311150" cy="511175"/>
        </p:xfrm>
        <a:graphic>
          <a:graphicData uri="http://schemas.openxmlformats.org/presentationml/2006/ole">
            <p:oleObj spid="_x0000_s55310" name="Equation" r:id="rId15" imgW="139680" imgH="228600" progId="Equation.DSMT4">
              <p:embed/>
            </p:oleObj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2786050" y="4357694"/>
          <a:ext cx="368300" cy="511175"/>
        </p:xfrm>
        <a:graphic>
          <a:graphicData uri="http://schemas.openxmlformats.org/presentationml/2006/ole">
            <p:oleObj spid="_x0000_s55311" name="Equation" r:id="rId16" imgW="164880" imgH="228600" progId="Equation.DSMT4">
              <p:embed/>
            </p:oleObj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2057400" y="2500313"/>
          <a:ext cx="396875" cy="511175"/>
        </p:xfrm>
        <a:graphic>
          <a:graphicData uri="http://schemas.openxmlformats.org/presentationml/2006/ole">
            <p:oleObj spid="_x0000_s55312" name="Equation" r:id="rId17" imgW="177480" imgH="228600" progId="Equation.DSMT4">
              <p:embed/>
            </p:oleObj>
          </a:graphicData>
        </a:graphic>
      </p:graphicFrame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1000100" y="3857628"/>
          <a:ext cx="368300" cy="511175"/>
        </p:xfrm>
        <a:graphic>
          <a:graphicData uri="http://schemas.openxmlformats.org/presentationml/2006/ole">
            <p:oleObj spid="_x0000_s55313" name="Equation" r:id="rId18" imgW="164880" imgH="228600" progId="Equation.DSMT4">
              <p:embed/>
            </p:oleObj>
          </a:graphicData>
        </a:graphic>
      </p:graphicFrame>
      <p:graphicFrame>
        <p:nvGraphicFramePr>
          <p:cNvPr id="55314" name="Object 8"/>
          <p:cNvGraphicFramePr>
            <a:graphicFrameLocks noChangeAspect="1"/>
          </p:cNvGraphicFramePr>
          <p:nvPr/>
        </p:nvGraphicFramePr>
        <p:xfrm>
          <a:off x="179512" y="4941168"/>
          <a:ext cx="344488" cy="373063"/>
        </p:xfrm>
        <a:graphic>
          <a:graphicData uri="http://schemas.openxmlformats.org/presentationml/2006/ole">
            <p:oleObj spid="_x0000_s55314" name="Equation" r:id="rId19" imgW="152280" imgH="164880" progId="Equation.DSMT4">
              <p:embed/>
            </p:oleObj>
          </a:graphicData>
        </a:graphic>
      </p:graphicFrame>
      <p:graphicFrame>
        <p:nvGraphicFramePr>
          <p:cNvPr id="55315" name="Object 2"/>
          <p:cNvGraphicFramePr>
            <a:graphicFrameLocks noChangeAspect="1"/>
          </p:cNvGraphicFramePr>
          <p:nvPr/>
        </p:nvGraphicFramePr>
        <p:xfrm>
          <a:off x="4064000" y="2708920"/>
          <a:ext cx="5080000" cy="909637"/>
        </p:xfrm>
        <a:graphic>
          <a:graphicData uri="http://schemas.openxmlformats.org/presentationml/2006/ole">
            <p:oleObj spid="_x0000_s55315" name="Equation" r:id="rId20" imgW="2197080" imgH="393480" progId="Equation.DSMT4">
              <p:embed/>
            </p:oleObj>
          </a:graphicData>
        </a:graphic>
      </p:graphicFrame>
      <p:graphicFrame>
        <p:nvGraphicFramePr>
          <p:cNvPr id="55316" name="Object 2"/>
          <p:cNvGraphicFramePr>
            <a:graphicFrameLocks noChangeAspect="1"/>
          </p:cNvGraphicFramePr>
          <p:nvPr/>
        </p:nvGraphicFramePr>
        <p:xfrm>
          <a:off x="4355976" y="3717032"/>
          <a:ext cx="3143250" cy="469900"/>
        </p:xfrm>
        <a:graphic>
          <a:graphicData uri="http://schemas.openxmlformats.org/presentationml/2006/ole">
            <p:oleObj spid="_x0000_s55316" name="Equation" r:id="rId21" imgW="1358640" imgH="203040" progId="Equation.DSMT4">
              <p:embed/>
            </p:oleObj>
          </a:graphicData>
        </a:graphic>
      </p:graphicFrame>
      <p:graphicFrame>
        <p:nvGraphicFramePr>
          <p:cNvPr id="55317" name="Object 2"/>
          <p:cNvGraphicFramePr>
            <a:graphicFrameLocks noChangeAspect="1"/>
          </p:cNvGraphicFramePr>
          <p:nvPr/>
        </p:nvGraphicFramePr>
        <p:xfrm>
          <a:off x="4355976" y="4221088"/>
          <a:ext cx="2409825" cy="911225"/>
        </p:xfrm>
        <a:graphic>
          <a:graphicData uri="http://schemas.openxmlformats.org/presentationml/2006/ole">
            <p:oleObj spid="_x0000_s55317" name="Equation" r:id="rId22" imgW="1041120" imgH="393480" progId="Equation.DSMT4">
              <p:embed/>
            </p:oleObj>
          </a:graphicData>
        </a:graphic>
      </p:graphicFrame>
      <p:graphicFrame>
        <p:nvGraphicFramePr>
          <p:cNvPr id="55318" name="Object 8"/>
          <p:cNvGraphicFramePr>
            <a:graphicFrameLocks noChangeAspect="1"/>
          </p:cNvGraphicFramePr>
          <p:nvPr/>
        </p:nvGraphicFramePr>
        <p:xfrm>
          <a:off x="4860032" y="2420888"/>
          <a:ext cx="458787" cy="458787"/>
        </p:xfrm>
        <a:graphic>
          <a:graphicData uri="http://schemas.openxmlformats.org/presentationml/2006/ole">
            <p:oleObj spid="_x0000_s55318" name="Equation" r:id="rId23" imgW="203040" imgH="203040" progId="Equation.DSMT4">
              <p:embed/>
            </p:oleObj>
          </a:graphicData>
        </a:graphic>
      </p:graphicFrame>
      <p:graphicFrame>
        <p:nvGraphicFramePr>
          <p:cNvPr id="55319" name="Object 8"/>
          <p:cNvGraphicFramePr>
            <a:graphicFrameLocks noChangeAspect="1"/>
          </p:cNvGraphicFramePr>
          <p:nvPr/>
        </p:nvGraphicFramePr>
        <p:xfrm>
          <a:off x="4975225" y="5084763"/>
          <a:ext cx="515938" cy="458787"/>
        </p:xfrm>
        <a:graphic>
          <a:graphicData uri="http://schemas.openxmlformats.org/presentationml/2006/ole">
            <p:oleObj spid="_x0000_s55319" name="Equation" r:id="rId24" imgW="228600" imgH="203040" progId="Equation.DSMT4">
              <p:embed/>
            </p:oleObj>
          </a:graphicData>
        </a:graphic>
      </p:graphicFrame>
      <p:graphicFrame>
        <p:nvGraphicFramePr>
          <p:cNvPr id="55321" name="Object 8"/>
          <p:cNvGraphicFramePr>
            <a:graphicFrameLocks noChangeAspect="1"/>
          </p:cNvGraphicFramePr>
          <p:nvPr/>
        </p:nvGraphicFramePr>
        <p:xfrm>
          <a:off x="4860032" y="5589240"/>
          <a:ext cx="1633537" cy="889000"/>
        </p:xfrm>
        <a:graphic>
          <a:graphicData uri="http://schemas.openxmlformats.org/presentationml/2006/ole">
            <p:oleObj spid="_x0000_s55321" name="Equation" r:id="rId25" imgW="723600" imgH="39348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732240" y="63093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6" action="ppaction://hlinksldjump"/>
              </a:rPr>
              <a:t>一阶线性微分方程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万能公式</a:t>
            </a:r>
            <a:endParaRPr lang="zh-CN" alt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500166" y="1785926"/>
          <a:ext cx="3035300" cy="2941637"/>
        </p:xfrm>
        <a:graphic>
          <a:graphicData uri="http://schemas.openxmlformats.org/presentationml/2006/ole">
            <p:oleObj spid="_x0000_s47106" name="Equation" r:id="rId3" imgW="1143000" imgH="1231560" progId="Equation.DSMT4">
              <p:embed/>
            </p:oleObj>
          </a:graphicData>
        </a:graphic>
      </p:graphicFrame>
      <p:sp>
        <p:nvSpPr>
          <p:cNvPr id="4" name="左箭头 3">
            <a:hlinkClick r:id="rId4" action="ppaction://hlinksldjump"/>
          </p:cNvPr>
          <p:cNvSpPr/>
          <p:nvPr/>
        </p:nvSpPr>
        <p:spPr>
          <a:xfrm>
            <a:off x="7164288" y="551723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定积分周期性、奇偶性</a:t>
            </a:r>
            <a:endParaRPr lang="zh-CN" altLang="en-US" dirty="0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714348" y="4000504"/>
          <a:ext cx="5072063" cy="2571750"/>
        </p:xfrm>
        <a:graphic>
          <a:graphicData uri="http://schemas.openxmlformats.org/presentationml/2006/ole">
            <p:oleObj spid="_x0000_s39937" name="Equation" r:id="rId3" imgW="2108160" imgH="914400" progId="Equation.DSMT4">
              <p:embed/>
            </p:oleObj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28596" y="1643050"/>
          <a:ext cx="7149564" cy="1770075"/>
        </p:xfrm>
        <a:graphic>
          <a:graphicData uri="http://schemas.openxmlformats.org/presentationml/2006/ole">
            <p:oleObj spid="_x0000_s39938" name="Equation" r:id="rId4" imgW="2666880" imgH="660240" progId="Equation.DSMT4">
              <p:embed/>
            </p:oleObj>
          </a:graphicData>
        </a:graphic>
      </p:graphicFrame>
      <p:sp>
        <p:nvSpPr>
          <p:cNvPr id="5" name="左箭头 4">
            <a:hlinkClick r:id="rId5" action="ppaction://hlinksldjump"/>
          </p:cNvPr>
          <p:cNvSpPr/>
          <p:nvPr/>
        </p:nvSpPr>
        <p:spPr>
          <a:xfrm>
            <a:off x="8388424" y="2564904"/>
            <a:ext cx="43204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箭头 5">
            <a:hlinkClick r:id="rId6" action="ppaction://hlinksldjump"/>
          </p:cNvPr>
          <p:cNvSpPr/>
          <p:nvPr/>
        </p:nvSpPr>
        <p:spPr>
          <a:xfrm>
            <a:off x="7524328" y="5301208"/>
            <a:ext cx="43204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Wallis</a:t>
            </a:r>
            <a:r>
              <a:rPr lang="zh-CN" altLang="en-US" dirty="0" smtClean="0"/>
              <a:t>公式</a:t>
            </a:r>
            <a:endParaRPr lang="zh-CN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0" y="2500306"/>
          <a:ext cx="8756651" cy="2270125"/>
        </p:xfrm>
        <a:graphic>
          <a:graphicData uri="http://schemas.openxmlformats.org/presentationml/2006/ole">
            <p:oleObj spid="_x0000_s24578" name="Equation" r:id="rId3" imgW="3238200" imgH="838080" progId="Equation.DSMT4">
              <p:embed/>
            </p:oleObj>
          </a:graphicData>
        </a:graphic>
      </p:graphicFrame>
      <p:sp>
        <p:nvSpPr>
          <p:cNvPr id="4" name="左箭头 3">
            <a:hlinkClick r:id="rId4" action="ppaction://hlinksldjump"/>
          </p:cNvPr>
          <p:cNvSpPr/>
          <p:nvPr/>
        </p:nvSpPr>
        <p:spPr>
          <a:xfrm>
            <a:off x="7236296" y="5661248"/>
            <a:ext cx="50405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积分中值定理</a:t>
            </a:r>
            <a:endParaRPr lang="zh-CN" alt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11061" y="1643050"/>
          <a:ext cx="8932939" cy="1428760"/>
        </p:xfrm>
        <a:graphic>
          <a:graphicData uri="http://schemas.openxmlformats.org/presentationml/2006/ole">
            <p:oleObj spid="_x0000_s40962" name="Equation" r:id="rId3" imgW="3492360" imgH="558720" progId="Equation.DSMT4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00034" y="3571876"/>
          <a:ext cx="7113588" cy="2046287"/>
        </p:xfrm>
        <a:graphic>
          <a:graphicData uri="http://schemas.openxmlformats.org/presentationml/2006/ole">
            <p:oleObj spid="_x0000_s40963" name="Equation" r:id="rId4" imgW="2781000" imgH="799920" progId="Equation.DSMT4">
              <p:embed/>
            </p:oleObj>
          </a:graphicData>
        </a:graphic>
      </p:graphicFrame>
      <p:sp>
        <p:nvSpPr>
          <p:cNvPr id="5" name="左箭头 4">
            <a:hlinkClick r:id="rId5" action="ppaction://hlinksldjump"/>
          </p:cNvPr>
          <p:cNvSpPr/>
          <p:nvPr/>
        </p:nvSpPr>
        <p:spPr>
          <a:xfrm>
            <a:off x="8028384" y="5949280"/>
            <a:ext cx="43204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许瓦兹不等式</a:t>
            </a:r>
            <a:endParaRPr lang="zh-CN" alt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000100" y="2643182"/>
          <a:ext cx="6766274" cy="857826"/>
        </p:xfrm>
        <a:graphic>
          <a:graphicData uri="http://schemas.openxmlformats.org/presentationml/2006/ole">
            <p:oleObj spid="_x0000_s41986" name="Equation" r:id="rId3" imgW="2603160" imgH="330120" progId="Equation.DSMT4">
              <p:embed/>
            </p:oleObj>
          </a:graphicData>
        </a:graphic>
      </p:graphicFrame>
      <p:sp>
        <p:nvSpPr>
          <p:cNvPr id="4" name="左箭头 3">
            <a:hlinkClick r:id="rId4" action="ppaction://hlinksldjump"/>
          </p:cNvPr>
          <p:cNvSpPr/>
          <p:nvPr/>
        </p:nvSpPr>
        <p:spPr>
          <a:xfrm>
            <a:off x="7956376" y="5445224"/>
            <a:ext cx="504056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0"/>
            <a:ext cx="4648200" cy="685800"/>
          </a:xfrm>
          <a:noFill/>
          <a:ln/>
        </p:spPr>
        <p:txBody>
          <a:bodyPr/>
          <a:lstStyle/>
          <a:p>
            <a:pPr algn="l"/>
            <a:r>
              <a:rPr lang="zh-CN" altLang="en-US" sz="3200" b="1" dirty="0" smtClean="0">
                <a:ea typeface="楷体_GB2312" pitchFamily="49" charset="-122"/>
              </a:rPr>
              <a:t>一阶线性微分方程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09600" y="928688"/>
            <a:ext cx="472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一阶线性微分方程标准形式</a:t>
            </a:r>
            <a:r>
              <a:rPr lang="en-US" altLang="zh-CN"/>
              <a:t>: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5208588" y="762000"/>
          <a:ext cx="2792412" cy="927100"/>
        </p:xfrm>
        <a:graphic>
          <a:graphicData uri="http://schemas.openxmlformats.org/presentationml/2006/ole">
            <p:oleObj spid="_x0000_s43013" name="Equation" r:id="rId3" imgW="2793960" imgH="927000" progId="">
              <p:embed/>
            </p:oleObj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若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 smtClean="0">
                <a:sym typeface="Symbol" pitchFamily="18" charset="2"/>
              </a:rPr>
              <a:t>恒等于</a:t>
            </a:r>
            <a:r>
              <a:rPr lang="en-US" altLang="zh-CN" dirty="0" smtClean="0"/>
              <a:t> </a:t>
            </a:r>
            <a:r>
              <a:rPr lang="en-US" altLang="zh-CN" dirty="0"/>
              <a:t>0, 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276600" y="2882900"/>
          <a:ext cx="2259013" cy="927100"/>
        </p:xfrm>
        <a:graphic>
          <a:graphicData uri="http://schemas.openxmlformats.org/presentationml/2006/ole">
            <p:oleObj spid="_x0000_s43014" name="Equation" r:id="rId4" imgW="2260440" imgH="927000" progId="">
              <p:embed/>
            </p:oleObj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295400" y="22860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若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 smtClean="0">
                <a:sym typeface="Symbol" pitchFamily="18" charset="2"/>
              </a:rPr>
              <a:t>不恒等于</a:t>
            </a:r>
            <a:r>
              <a:rPr lang="en-US" altLang="zh-CN" dirty="0" smtClean="0"/>
              <a:t> </a:t>
            </a:r>
            <a:r>
              <a:rPr lang="en-US" altLang="zh-CN" dirty="0"/>
              <a:t>0, 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276600" y="22860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非齐次方程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85800" y="305593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 </a:t>
            </a:r>
            <a:r>
              <a:rPr lang="zh-CN" altLang="en-US">
                <a:solidFill>
                  <a:schemeClr val="tx2"/>
                </a:solidFill>
              </a:rPr>
              <a:t>解齐次方程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042988" y="40274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分离变量</a:t>
            </a: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3352800" y="3810000"/>
          <a:ext cx="2108200" cy="927100"/>
        </p:xfrm>
        <a:graphic>
          <a:graphicData uri="http://schemas.openxmlformats.org/presentationml/2006/ole">
            <p:oleObj spid="_x0000_s43015" name="Equation" r:id="rId5" imgW="2108160" imgH="927000" progId="">
              <p:embed/>
            </p:oleObj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042988" y="48006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两边积分得</a:t>
            </a:r>
          </a:p>
        </p:txBody>
      </p:sp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3292475" y="4800600"/>
          <a:ext cx="3795713" cy="584200"/>
        </p:xfrm>
        <a:graphic>
          <a:graphicData uri="http://schemas.openxmlformats.org/presentationml/2006/ole">
            <p:oleObj spid="_x0000_s43016" name="Equation" r:id="rId6" imgW="3797280" imgH="583920" progId="">
              <p:embed/>
            </p:oleObj>
          </a:graphicData>
        </a:graphic>
      </p:graphicFrame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042988" y="55626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故通解为</a:t>
            </a:r>
          </a:p>
        </p:txBody>
      </p:sp>
      <p:graphicFrame>
        <p:nvGraphicFramePr>
          <p:cNvPr id="23" name="Object 17"/>
          <p:cNvGraphicFramePr>
            <a:graphicFrameLocks noChangeAspect="1"/>
          </p:cNvGraphicFramePr>
          <p:nvPr/>
        </p:nvGraphicFramePr>
        <p:xfrm>
          <a:off x="3360738" y="5556250"/>
          <a:ext cx="2233612" cy="533400"/>
        </p:xfrm>
        <a:graphic>
          <a:graphicData uri="http://schemas.openxmlformats.org/presentationml/2006/ole">
            <p:oleObj spid="_x0000_s43017" name="Equation" r:id="rId7" imgW="2234880" imgH="533160" progId="">
              <p:embed/>
            </p:oleObj>
          </a:graphicData>
        </a:graphic>
      </p:graphicFrame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276600" y="16764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齐次方程</a:t>
            </a:r>
            <a:r>
              <a:rPr lang="zh-CN" altLang="en-US"/>
              <a:t> </a:t>
            </a:r>
            <a:r>
              <a:rPr lang="en-US" altLang="zh-CN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1462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00100" y="214290"/>
          <a:ext cx="1887537" cy="1054100"/>
        </p:xfrm>
        <a:graphic>
          <a:graphicData uri="http://schemas.openxmlformats.org/presentationml/2006/ole">
            <p:oleObj spid="_x0000_s3074" name="Equation" r:id="rId3" imgW="736560" imgH="457200" progId="Equation.DSMT4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33413" y="1428750"/>
          <a:ext cx="4654550" cy="1054100"/>
        </p:xfrm>
        <a:graphic>
          <a:graphicData uri="http://schemas.openxmlformats.org/presentationml/2006/ole">
            <p:oleObj spid="_x0000_s3075" name="Equation" r:id="rId4" imgW="1815840" imgH="457200" progId="Equation.DSMT4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14348" y="2643182"/>
          <a:ext cx="5207000" cy="1025525"/>
        </p:xfrm>
        <a:graphic>
          <a:graphicData uri="http://schemas.openxmlformats.org/presentationml/2006/ole">
            <p:oleObj spid="_x0000_s3076" name="Equation" r:id="rId5" imgW="2031840" imgH="444240" progId="Equation.DSMT4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42910" y="3890973"/>
          <a:ext cx="7940676" cy="966787"/>
        </p:xfrm>
        <a:graphic>
          <a:graphicData uri="http://schemas.openxmlformats.org/presentationml/2006/ole">
            <p:oleObj spid="_x0000_s3077" name="Equation" r:id="rId6" imgW="309852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6400" y="2743200"/>
            <a:ext cx="5715000" cy="10668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840288" y="3017838"/>
          <a:ext cx="2297112" cy="592137"/>
        </p:xfrm>
        <a:graphic>
          <a:graphicData uri="http://schemas.openxmlformats.org/presentationml/2006/ole">
            <p:oleObj spid="_x0000_s44034" name="Equation" r:id="rId3" imgW="2311200" imgH="596880" progId="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52600" y="3062288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对应齐次方程通解</a:t>
            </a: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5367338" y="3124200"/>
            <a:ext cx="347662" cy="4572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1619672" y="2636912"/>
            <a:ext cx="6048672" cy="1224136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28800" y="57277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齐次方程通解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738688" y="5741988"/>
            <a:ext cx="2500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非齐次方程特解</a:t>
            </a: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000250" y="5048250"/>
          <a:ext cx="1727200" cy="520700"/>
        </p:xfrm>
        <a:graphic>
          <a:graphicData uri="http://schemas.openxmlformats.org/presentationml/2006/ole">
            <p:oleObj spid="_x0000_s44035" name="Equation" r:id="rId5" imgW="1726920" imgH="520560" progId="">
              <p:embed/>
            </p:oleObj>
          </a:graphicData>
        </a:graphic>
      </p:graphicFrame>
      <p:sp>
        <p:nvSpPr>
          <p:cNvPr id="12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269875"/>
            <a:ext cx="2895600" cy="644525"/>
          </a:xfrm>
        </p:spPr>
        <p:txBody>
          <a:bodyPr/>
          <a:lstStyle/>
          <a:p>
            <a:pPr algn="l"/>
            <a:r>
              <a:rPr lang="en-US" altLang="zh-CN" sz="2800">
                <a:ea typeface="楷体_GB2312" pitchFamily="49" charset="-122"/>
              </a:rPr>
              <a:t>2. </a:t>
            </a:r>
            <a:r>
              <a:rPr lang="zh-CN" altLang="en-US" sz="2800">
                <a:ea typeface="楷体_GB2312" pitchFamily="49" charset="-122"/>
              </a:rPr>
              <a:t>解非齐次方程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3378200" y="152400"/>
          <a:ext cx="2794000" cy="927100"/>
        </p:xfrm>
        <a:graphic>
          <a:graphicData uri="http://schemas.openxmlformats.org/presentationml/2006/ole">
            <p:oleObj spid="_x0000_s44036" name="Equation" r:id="rId6" imgW="2793960" imgH="927000" progId="">
              <p:embed/>
            </p:oleObj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09600" y="108108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用</a:t>
            </a:r>
            <a:r>
              <a:rPr lang="zh-CN" altLang="en-US" b="1">
                <a:solidFill>
                  <a:schemeClr val="tx2"/>
                </a:solidFill>
              </a:rPr>
              <a:t>常数变易法</a:t>
            </a:r>
            <a:r>
              <a:rPr lang="en-US" altLang="zh-CN"/>
              <a:t>: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216400" y="990600"/>
          <a:ext cx="3276600" cy="596900"/>
        </p:xfrm>
        <a:graphic>
          <a:graphicData uri="http://schemas.openxmlformats.org/presentationml/2006/ole">
            <p:oleObj spid="_x0000_s44037" name="Equation" r:id="rId7" imgW="3276360" imgH="596880" progId="">
              <p:embed/>
            </p:oleObj>
          </a:graphicData>
        </a:graphic>
      </p:graphicFrame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7543800" y="10810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723900" y="1682750"/>
          <a:ext cx="1739900" cy="596900"/>
        </p:xfrm>
        <a:graphic>
          <a:graphicData uri="http://schemas.openxmlformats.org/presentationml/2006/ole">
            <p:oleObj spid="_x0000_s44038" name="Equation" r:id="rId8" imgW="1739880" imgH="596880" progId="">
              <p:embed/>
            </p:oleObj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5029200" y="1863725"/>
          <a:ext cx="1003300" cy="406400"/>
        </p:xfrm>
        <a:graphic>
          <a:graphicData uri="http://schemas.openxmlformats.org/presentationml/2006/ole">
            <p:oleObj spid="_x0000_s44039" name="Equation" r:id="rId9" imgW="1002960" imgH="406080" progId="">
              <p:embed/>
            </p:oleObj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6007100" y="1682750"/>
          <a:ext cx="1727200" cy="596900"/>
        </p:xfrm>
        <a:graphic>
          <a:graphicData uri="http://schemas.openxmlformats.org/presentationml/2006/ole">
            <p:oleObj spid="_x0000_s44040" name="Equation" r:id="rId10" imgW="1726920" imgH="596880" progId="">
              <p:embed/>
            </p:oleObj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7734300" y="1870075"/>
          <a:ext cx="1104900" cy="406400"/>
        </p:xfrm>
        <a:graphic>
          <a:graphicData uri="http://schemas.openxmlformats.org/presentationml/2006/ole">
            <p:oleObj spid="_x0000_s44041" name="Equation" r:id="rId11" imgW="1104840" imgH="406080" progId="">
              <p:embed/>
            </p:oleObj>
          </a:graphicData>
        </a:graphic>
      </p:graphicFrame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04800" y="41910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故原方程的通解</a:t>
            </a:r>
          </a:p>
        </p:txBody>
      </p:sp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3789363" y="5016500"/>
          <a:ext cx="4381500" cy="698500"/>
        </p:xfrm>
        <a:graphic>
          <a:graphicData uri="http://schemas.openxmlformats.org/presentationml/2006/ole">
            <p:oleObj spid="_x0000_s44042" name="Equation" r:id="rId12" imgW="4368600" imgH="698400" progId="">
              <p:embed/>
            </p:oleObj>
          </a:graphicData>
        </a:graphic>
      </p:graphicFrame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057400" y="5715000"/>
            <a:ext cx="1524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191000" y="5715000"/>
            <a:ext cx="3810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Object 21"/>
          <p:cNvGraphicFramePr>
            <a:graphicFrameLocks noChangeAspect="1"/>
          </p:cNvGraphicFramePr>
          <p:nvPr/>
        </p:nvGraphicFramePr>
        <p:xfrm>
          <a:off x="2978150" y="4114800"/>
          <a:ext cx="5626100" cy="914400"/>
        </p:xfrm>
        <a:graphic>
          <a:graphicData uri="http://schemas.openxmlformats.org/presentationml/2006/ole">
            <p:oleObj spid="_x0000_s44043" name="Equation" r:id="rId13" imgW="5600520" imgH="914400" progId="">
              <p:embed/>
            </p:oleObj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/>
        </p:nvGraphicFramePr>
        <p:xfrm>
          <a:off x="1371600" y="5318125"/>
          <a:ext cx="533400" cy="317500"/>
        </p:xfrm>
        <a:graphic>
          <a:graphicData uri="http://schemas.openxmlformats.org/presentationml/2006/ole">
            <p:oleObj spid="_x0000_s44044" name="Equation" r:id="rId14" imgW="533160" imgH="317160" progId="">
              <p:embed/>
            </p:oleObj>
          </a:graphicData>
        </a:graphic>
      </p:graphicFrame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287338" y="5181600"/>
            <a:ext cx="855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09600" y="25288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978150" y="107473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作变换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2586038" y="1624013"/>
            <a:ext cx="2027237" cy="7016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5365750" y="1622425"/>
            <a:ext cx="2025650" cy="7016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Object 28"/>
          <p:cNvGraphicFramePr>
            <a:graphicFrameLocks noChangeAspect="1"/>
          </p:cNvGraphicFramePr>
          <p:nvPr/>
        </p:nvGraphicFramePr>
        <p:xfrm>
          <a:off x="2393950" y="1682750"/>
          <a:ext cx="2679700" cy="596900"/>
        </p:xfrm>
        <a:graphic>
          <a:graphicData uri="http://schemas.openxmlformats.org/presentationml/2006/ole">
            <p:oleObj spid="_x0000_s44045" name="Equation" r:id="rId15" imgW="2679480" imgH="596880" progId="">
              <p:embed/>
            </p:oleObj>
          </a:graphicData>
        </a:graphic>
      </p:graphicFrame>
      <p:graphicFrame>
        <p:nvGraphicFramePr>
          <p:cNvPr id="33" name="Object 31"/>
          <p:cNvGraphicFramePr>
            <a:graphicFrameLocks noChangeAspect="1"/>
          </p:cNvGraphicFramePr>
          <p:nvPr/>
        </p:nvGraphicFramePr>
        <p:xfrm>
          <a:off x="2987824" y="2276872"/>
          <a:ext cx="2781300" cy="927100"/>
        </p:xfrm>
        <a:graphic>
          <a:graphicData uri="http://schemas.openxmlformats.org/presentationml/2006/ole">
            <p:oleObj spid="_x0000_s44046" name="Equation" r:id="rId16" imgW="2781000" imgH="927000" progId="">
              <p:embed/>
            </p:oleObj>
          </a:graphicData>
        </a:graphic>
      </p:graphicFrame>
      <p:graphicFrame>
        <p:nvGraphicFramePr>
          <p:cNvPr id="34" name="Object 32"/>
          <p:cNvGraphicFramePr>
            <a:graphicFrameLocks noChangeAspect="1"/>
          </p:cNvGraphicFramePr>
          <p:nvPr/>
        </p:nvGraphicFramePr>
        <p:xfrm>
          <a:off x="2339752" y="3212976"/>
          <a:ext cx="3771900" cy="698500"/>
        </p:xfrm>
        <a:graphic>
          <a:graphicData uri="http://schemas.openxmlformats.org/presentationml/2006/ole">
            <p:oleObj spid="_x0000_s44047" name="Equation" r:id="rId17" imgW="3771720" imgH="698400" progId="">
              <p:embed/>
            </p:oleObj>
          </a:graphicData>
        </a:graphic>
      </p:graphicFrame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304800" y="3352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两端积分得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214290"/>
            <a:ext cx="5043494" cy="609600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sz="2800" b="1" dirty="0" smtClean="0">
                <a:ea typeface="楷体_GB2312" pitchFamily="49" charset="-122"/>
              </a:rPr>
              <a:t>二阶常系数齐次线性微分方程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728788" y="838200"/>
          <a:ext cx="5053012" cy="457200"/>
        </p:xfrm>
        <a:graphic>
          <a:graphicData uri="http://schemas.openxmlformats.org/presentationml/2006/ole">
            <p:oleObj spid="_x0000_s45058" name="Equation" r:id="rId3" imgW="5054400" imgH="457200" progId="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374900" y="1519238"/>
          <a:ext cx="2347913" cy="520700"/>
        </p:xfrm>
        <a:graphic>
          <a:graphicData uri="http://schemas.openxmlformats.org/presentationml/2006/ole">
            <p:oleObj spid="_x0000_s45059" name="Equation" r:id="rId4" imgW="2349360" imgH="520560" progId="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9600" y="149542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特征方程</a:t>
            </a:r>
            <a:r>
              <a:rPr lang="en-US" altLang="zh-CN"/>
              <a:t>: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671888" y="3125788"/>
          <a:ext cx="3095625" cy="584200"/>
        </p:xfrm>
        <a:graphic>
          <a:graphicData uri="http://schemas.openxmlformats.org/presentationml/2006/ole">
            <p:oleObj spid="_x0000_s45060" name="Equation" r:id="rId5" imgW="3098520" imgH="583920" progId="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876800" y="1600200"/>
          <a:ext cx="2019300" cy="457200"/>
        </p:xfrm>
        <a:graphic>
          <a:graphicData uri="http://schemas.openxmlformats.org/presentationml/2006/ole">
            <p:oleObj spid="_x0000_s45061" name="Equation" r:id="rId6" imgW="2019240" imgH="457200" progId="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536700" y="3170238"/>
          <a:ext cx="901700" cy="444500"/>
        </p:xfrm>
        <a:graphic>
          <a:graphicData uri="http://schemas.openxmlformats.org/presentationml/2006/ole">
            <p:oleObj spid="_x0000_s45062" name="Equation" r:id="rId7" imgW="901440" imgH="444240" progId="">
              <p:embed/>
            </p:oleObj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438400" y="31242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实根 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24000" y="3771900"/>
          <a:ext cx="1752600" cy="571500"/>
        </p:xfrm>
        <a:graphic>
          <a:graphicData uri="http://schemas.openxmlformats.org/presentationml/2006/ole">
            <p:oleObj spid="_x0000_s45063" name="Equation" r:id="rId8" imgW="1752480" imgH="571320" progId="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3683000" y="3716338"/>
          <a:ext cx="2957513" cy="584200"/>
        </p:xfrm>
        <a:graphic>
          <a:graphicData uri="http://schemas.openxmlformats.org/presentationml/2006/ole">
            <p:oleObj spid="_x0000_s45064" name="Equation" r:id="rId9" imgW="2958840" imgH="583920" progId="">
              <p:embed/>
            </p:oleObj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1460500" y="4533900"/>
          <a:ext cx="1839913" cy="495300"/>
        </p:xfrm>
        <a:graphic>
          <a:graphicData uri="http://schemas.openxmlformats.org/presentationml/2006/ole">
            <p:oleObj spid="_x0000_s45065" name="Equation" r:id="rId10" imgW="1841400" imgH="495000" progId="">
              <p:embed/>
            </p:oleObj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3676650" y="4406900"/>
          <a:ext cx="4735513" cy="533400"/>
        </p:xfrm>
        <a:graphic>
          <a:graphicData uri="http://schemas.openxmlformats.org/presentationml/2006/ole">
            <p:oleObj spid="_x0000_s45066" name="Equation" r:id="rId11" imgW="4736880" imgH="533160" progId="">
              <p:embed/>
            </p:oleObj>
          </a:graphicData>
        </a:graphic>
      </p:graphicFrame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371600" y="2438400"/>
            <a:ext cx="7010400" cy="2590800"/>
            <a:chOff x="864" y="1728"/>
            <a:chExt cx="4416" cy="1632"/>
          </a:xfrm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12" y="206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208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64" y="1728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特 征 根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496" y="1728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通              解</a:t>
              </a: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09600" y="5334000"/>
            <a:ext cx="7118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以上结论可推广到高阶常系数线性微分方程 </a:t>
            </a:r>
            <a:r>
              <a:rPr lang="en-US" altLang="zh-CN"/>
              <a:t>.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524000" y="24384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371600" y="5029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776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20738" y="258763"/>
          <a:ext cx="2246312" cy="965200"/>
        </p:xfrm>
        <a:graphic>
          <a:graphicData uri="http://schemas.openxmlformats.org/presentationml/2006/ole">
            <p:oleObj spid="_x0000_s4098" name="Equation" r:id="rId3" imgW="876240" imgH="419040" progId="Equation.DSMT4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857224" y="1285860"/>
          <a:ext cx="6837363" cy="992188"/>
        </p:xfrm>
        <a:graphic>
          <a:graphicData uri="http://schemas.openxmlformats.org/presentationml/2006/ole">
            <p:oleObj spid="_x0000_s4099" name="Equation" r:id="rId4" imgW="2666880" imgH="431640" progId="Equation.DSMT4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57158" y="2428868"/>
          <a:ext cx="7572428" cy="1173451"/>
        </p:xfrm>
        <a:graphic>
          <a:graphicData uri="http://schemas.openxmlformats.org/presentationml/2006/ole">
            <p:oleObj spid="_x0000_s4100" name="Equation" r:id="rId5" imgW="2705040" imgH="419040" progId="Equation.DSMT4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017588" y="3929063"/>
          <a:ext cx="7110412" cy="711200"/>
        </p:xfrm>
        <a:graphic>
          <a:graphicData uri="http://schemas.openxmlformats.org/presentationml/2006/ole">
            <p:oleObj spid="_x0000_s4101" name="Equation" r:id="rId6" imgW="25398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9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00099" y="285728"/>
          <a:ext cx="3913345" cy="1000132"/>
        </p:xfrm>
        <a:graphic>
          <a:graphicData uri="http://schemas.openxmlformats.org/presentationml/2006/ole">
            <p:oleObj spid="_x0000_s5122" name="Equation" r:id="rId3" imgW="1473120" imgH="419040" progId="Equation.DSMT4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19150" y="1357313"/>
          <a:ext cx="6950075" cy="1030287"/>
        </p:xfrm>
        <a:graphic>
          <a:graphicData uri="http://schemas.openxmlformats.org/presentationml/2006/ole">
            <p:oleObj spid="_x0000_s5123" name="Equation" r:id="rId4" imgW="2616120" imgH="431640" progId="Equation.DSMT4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57158" y="2714620"/>
          <a:ext cx="7185026" cy="1000125"/>
        </p:xfrm>
        <a:graphic>
          <a:graphicData uri="http://schemas.openxmlformats.org/presentationml/2006/ole">
            <p:oleObj spid="_x0000_s5124" name="Equation" r:id="rId5" imgW="2705040" imgH="419040" progId="Equation.DSMT4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142976" y="4000504"/>
          <a:ext cx="4081463" cy="1090613"/>
        </p:xfrm>
        <a:graphic>
          <a:graphicData uri="http://schemas.openxmlformats.org/presentationml/2006/ole">
            <p:oleObj spid="_x0000_s5125" name="Equation" r:id="rId6" imgW="1536480" imgH="4572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0100" y="564357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另有利用万能公式的解法</a:t>
            </a:r>
            <a:endParaRPr lang="zh-CN" altLang="en-US" dirty="0"/>
          </a:p>
        </p:txBody>
      </p:sp>
      <p:sp>
        <p:nvSpPr>
          <p:cNvPr id="9" name="右箭头 8">
            <a:hlinkClick r:id="rId7" action="ppaction://hlinksldjump"/>
          </p:cNvPr>
          <p:cNvSpPr/>
          <p:nvPr/>
        </p:nvSpPr>
        <p:spPr>
          <a:xfrm>
            <a:off x="7524328" y="580526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1471594" cy="582594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原式</a:t>
            </a:r>
            <a:endParaRPr lang="zh-CN" altLang="en-US" sz="3200" dirty="0"/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714480" y="0"/>
          <a:ext cx="4114800" cy="1000125"/>
        </p:xfrm>
        <a:graphic>
          <a:graphicData uri="http://schemas.openxmlformats.org/presentationml/2006/ole">
            <p:oleObj spid="_x0000_s46091" name="Equation" r:id="rId3" imgW="1549080" imgH="419040" progId="Equation.DSMT4">
              <p:embed/>
            </p:oleObj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1268413" y="1058863"/>
          <a:ext cx="4721225" cy="1455737"/>
        </p:xfrm>
        <a:graphic>
          <a:graphicData uri="http://schemas.openxmlformats.org/presentationml/2006/ole">
            <p:oleObj spid="_x0000_s46092" name="Equation" r:id="rId4" imgW="1777680" imgH="609480" progId="Equation.DSMT4">
              <p:embed/>
            </p:oleObj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0" y="2571744"/>
          <a:ext cx="8904288" cy="1393825"/>
        </p:xfrm>
        <a:graphic>
          <a:graphicData uri="http://schemas.openxmlformats.org/presentationml/2006/ole">
            <p:oleObj spid="_x0000_s46093" name="Equation" r:id="rId5" imgW="3352680" imgH="583920" progId="Equation.DSMT4">
              <p:embed/>
            </p:oleObj>
          </a:graphicData>
        </a:graphic>
      </p:graphicFrame>
      <p:sp>
        <p:nvSpPr>
          <p:cNvPr id="28" name="标题 23"/>
          <p:cNvSpPr txBox="1">
            <a:spLocks/>
          </p:cNvSpPr>
          <p:nvPr/>
        </p:nvSpPr>
        <p:spPr>
          <a:xfrm>
            <a:off x="179512" y="4643446"/>
            <a:ext cx="8607330" cy="1428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最终转化为有理函数积分，分母可以因式分解。下略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4338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135063" y="166688"/>
          <a:ext cx="3643312" cy="666750"/>
        </p:xfrm>
        <a:graphic>
          <a:graphicData uri="http://schemas.openxmlformats.org/presentationml/2006/ole">
            <p:oleObj spid="_x0000_s18434" name="Equation" r:id="rId3" imgW="1371600" imgH="279360" progId="Equation.DSMT4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85720" y="928670"/>
          <a:ext cx="5786478" cy="1661729"/>
        </p:xfrm>
        <a:graphic>
          <a:graphicData uri="http://schemas.openxmlformats.org/presentationml/2006/ole">
            <p:oleObj spid="_x0000_s18435" name="Equation" r:id="rId4" imgW="3098520" imgH="990360" progId="Equation.DSMT4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14282" y="2571744"/>
          <a:ext cx="6286500" cy="2000250"/>
        </p:xfrm>
        <a:graphic>
          <a:graphicData uri="http://schemas.openxmlformats.org/presentationml/2006/ole">
            <p:oleObj spid="_x0000_s18436" name="Equation" r:id="rId5" imgW="3009600" imgH="1066680" progId="Equation.DSMT4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890588" y="4572000"/>
          <a:ext cx="4789487" cy="1943100"/>
        </p:xfrm>
        <a:graphic>
          <a:graphicData uri="http://schemas.openxmlformats.org/presentationml/2006/ole">
            <p:oleObj spid="_x0000_s18437" name="Equation" r:id="rId6" imgW="2628720" imgH="10666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43702" y="64886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为奇数略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4338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000100" y="214290"/>
          <a:ext cx="4048125" cy="666750"/>
        </p:xfrm>
        <a:graphic>
          <a:graphicData uri="http://schemas.openxmlformats.org/presentationml/2006/ole">
            <p:oleObj spid="_x0000_s19458" name="Equation" r:id="rId3" imgW="1523880" imgH="279360" progId="Equation.DSMT4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83568" y="836712"/>
          <a:ext cx="7572428" cy="1716851"/>
        </p:xfrm>
        <a:graphic>
          <a:graphicData uri="http://schemas.openxmlformats.org/presentationml/2006/ole">
            <p:oleObj spid="_x0000_s19459" name="Equation" r:id="rId4" imgW="2920680" imgH="736560" progId="Equation.DSMT4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0" y="2636912"/>
          <a:ext cx="5568950" cy="2333625"/>
        </p:xfrm>
        <a:graphic>
          <a:graphicData uri="http://schemas.openxmlformats.org/presentationml/2006/ole">
            <p:oleObj spid="_x0000_s19460" name="Equation" r:id="rId5" imgW="2666880" imgH="1244520" progId="Equation.DSMT4">
              <p:embed/>
            </p:oleObj>
          </a:graphicData>
        </a:graphic>
      </p:graphicFrame>
      <p:pic>
        <p:nvPicPr>
          <p:cNvPr id="6" name="图片 5" descr="微信图片_2018050310045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8104" y="2372883"/>
            <a:ext cx="3363838" cy="4485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299</Words>
  <Application>Microsoft Office PowerPoint</Application>
  <PresentationFormat>全屏显示(4:3)</PresentationFormat>
  <Paragraphs>80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Office 主题</vt:lpstr>
      <vt:lpstr>Equation</vt:lpstr>
      <vt:lpstr>MathType 6.0 Equation</vt:lpstr>
      <vt:lpstr>省高数竞赛辅导 （一元函数积分）</vt:lpstr>
      <vt:lpstr>一、不定积分</vt:lpstr>
      <vt:lpstr>幻灯片 3</vt:lpstr>
      <vt:lpstr>3、</vt:lpstr>
      <vt:lpstr>4、</vt:lpstr>
      <vt:lpstr>5、</vt:lpstr>
      <vt:lpstr>原式</vt:lpstr>
      <vt:lpstr>6、</vt:lpstr>
      <vt:lpstr>7、</vt:lpstr>
      <vt:lpstr>二、定积分</vt:lpstr>
      <vt:lpstr>2、</vt:lpstr>
      <vt:lpstr>3、</vt:lpstr>
      <vt:lpstr>4、</vt:lpstr>
      <vt:lpstr>5、</vt:lpstr>
      <vt:lpstr>6、</vt:lpstr>
      <vt:lpstr>7、</vt:lpstr>
      <vt:lpstr>8、</vt:lpstr>
      <vt:lpstr>9、</vt:lpstr>
      <vt:lpstr>三、积分上下限函数</vt:lpstr>
      <vt:lpstr>2、</vt:lpstr>
      <vt:lpstr>3、</vt:lpstr>
      <vt:lpstr>4、</vt:lpstr>
      <vt:lpstr>5、</vt:lpstr>
      <vt:lpstr>6、</vt:lpstr>
      <vt:lpstr>7、</vt:lpstr>
      <vt:lpstr>四、不等式</vt:lpstr>
      <vt:lpstr>幻灯片 27</vt:lpstr>
      <vt:lpstr>3、</vt:lpstr>
      <vt:lpstr>4、</vt:lpstr>
      <vt:lpstr>五、应用</vt:lpstr>
      <vt:lpstr>2、</vt:lpstr>
      <vt:lpstr>幻灯片 32</vt:lpstr>
      <vt:lpstr>幻灯片 33</vt:lpstr>
      <vt:lpstr>万能公式</vt:lpstr>
      <vt:lpstr>定积分周期性、奇偶性</vt:lpstr>
      <vt:lpstr>Wallis公式</vt:lpstr>
      <vt:lpstr>积分中值定理</vt:lpstr>
      <vt:lpstr>许瓦兹不等式</vt:lpstr>
      <vt:lpstr>一阶线性微分方程</vt:lpstr>
      <vt:lpstr>2. 解非齐次方程</vt:lpstr>
      <vt:lpstr>二阶常系数齐次线性微分方程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一、不定积分</dc:title>
  <dc:creator>lenovo</dc:creator>
  <cp:lastModifiedBy>lenovo</cp:lastModifiedBy>
  <cp:revision>110</cp:revision>
  <dcterms:created xsi:type="dcterms:W3CDTF">2017-05-02T06:28:40Z</dcterms:created>
  <dcterms:modified xsi:type="dcterms:W3CDTF">2019-05-11T08:05:28Z</dcterms:modified>
</cp:coreProperties>
</file>