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vonturk@gmail.com" initials="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70089"/>
  </p:normalViewPr>
  <p:slideViewPr>
    <p:cSldViewPr snapToGrid="0" snapToObjects="1">
      <p:cViewPr varScale="1">
        <p:scale>
          <a:sx n="65" d="100"/>
          <a:sy n="65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3B00-4CFE-D641-9B4F-A26DEC7B257F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ACD3E-33D6-8842-A5DE-832FA4DF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analogy</a:t>
            </a:r>
            <a:r>
              <a:rPr lang="en-US" baseline="0" dirty="0" smtClean="0"/>
              <a:t> to describe more intuitively what similarity means especially depending on your location within the point cloud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this works: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Iterate over values of sigma</a:t>
            </a:r>
          </a:p>
          <a:p>
            <a:r>
              <a:rPr lang="en-US" baseline="0" dirty="0" smtClean="0"/>
              <a:t>Sigma induces a change in the values of </a:t>
            </a:r>
            <a:r>
              <a:rPr lang="en-US" baseline="0" dirty="0" err="1" smtClean="0"/>
              <a:t>p_j|j</a:t>
            </a:r>
            <a:endParaRPr lang="en-US" baseline="0" dirty="0" smtClean="0"/>
          </a:p>
          <a:p>
            <a:r>
              <a:rPr lang="en-US" baseline="0" dirty="0" smtClean="0"/>
              <a:t>Iterate over different distributions or values for sigma until the entropy value is reached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way of determining distributions that biases the algorithm to care more about preserving local structure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Symmetric </a:t>
            </a:r>
            <a:r>
              <a:rPr lang="en-US" baseline="0" dirty="0" err="1" smtClean="0"/>
              <a:t>pij</a:t>
            </a:r>
            <a:r>
              <a:rPr lang="en-US" baseline="0" dirty="0" smtClean="0"/>
              <a:t> to account for outlier data points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points thrown</a:t>
            </a:r>
            <a:r>
              <a:rPr lang="en-US" baseline="0" dirty="0" smtClean="0"/>
              <a:t> to small dimension and local structure is preserved, more global structure can actually get farther away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that means is points that are not close in high dimensional space may be forced to be modeled farther from each other (recall the triangle of points demonstration)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compensate for this reality, the paper writers used a student t-distribution with 1 degree of freedom to reflect/describe the increased probability of points existing far away from </a:t>
            </a:r>
            <a:r>
              <a:rPr lang="en-US" baseline="0" smtClean="0"/>
              <a:t>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vdmaaten.github.io/publications/papers/JMLR_2008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T-SNE: A Technique for Dimensionality Reduction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Brody </a:t>
            </a:r>
            <a:r>
              <a:rPr lang="en-US" dirty="0" err="1" smtClean="0"/>
              <a:t>Kellish</a:t>
            </a:r>
            <a:r>
              <a:rPr lang="en-US" dirty="0" smtClean="0"/>
              <a:t>, Joe </a:t>
            </a:r>
            <a:r>
              <a:rPr lang="en-US" dirty="0" err="1" smtClean="0"/>
              <a:t>Timko</a:t>
            </a:r>
            <a:r>
              <a:rPr lang="en-US" dirty="0" smtClean="0"/>
              <a:t>, Nicholas von </a:t>
            </a:r>
            <a:r>
              <a:rPr lang="en-US" dirty="0" err="1" smtClean="0"/>
              <a:t>Turkovich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Presentation based on the work of Laurens van der </a:t>
            </a:r>
            <a:r>
              <a:rPr lang="en-US" i="1" dirty="0" err="1" smtClean="0"/>
              <a:t>Maaten</a:t>
            </a:r>
            <a:r>
              <a:rPr lang="en-US" i="1" dirty="0" smtClean="0"/>
              <a:t> and Geoffrey Hinton (</a:t>
            </a:r>
            <a:r>
              <a:rPr lang="en-US" i="1" dirty="0" smtClean="0">
                <a:hlinkClick r:id="rId3"/>
              </a:rPr>
              <a:t>https://lvdmaaten.github.io/publications/papers/JMLR_2008.pdf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Dimensionality 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Represent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n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variables with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data points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variables,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Need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to embed each point of the set in a lower dimension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Visualizing naturally high-dimensional data, feature selection for machine learning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97540" cy="46551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Fix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Given</a:t>
                </a:r>
                <a:r>
                  <a:rPr lang="en-US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…,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Goal</a:t>
                </a:r>
                <a:r>
                  <a:rPr lang="en-US" dirty="0" smtClean="0"/>
                  <a:t>: 		Find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 </a:t>
                </a:r>
                <a:r>
                  <a:rPr lang="en-US" b="0" dirty="0" smtClean="0">
                    <a:latin typeface="Cambria Math" charset="0"/>
                  </a:rPr>
                  <a:t>such that the embedding preserves the 				“structure” of the original data</a:t>
                </a:r>
                <a:r>
                  <a:rPr lang="en-US" b="0" i="1" dirty="0" smtClean="0">
                    <a:latin typeface="Cambria Math" charset="0"/>
                  </a:rPr>
                  <a:t>.</a:t>
                </a:r>
              </a:p>
              <a:p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latin typeface="Cambria Math" charset="0"/>
                  </a:rPr>
                  <a:t>Steps</a:t>
                </a:r>
                <a:r>
                  <a:rPr lang="en-US" dirty="0" smtClean="0">
                    <a:latin typeface="Cambria Math" charset="0"/>
                  </a:rPr>
                  <a:t>:		1. Define  </a:t>
                </a:r>
                <a:r>
                  <a:rPr lang="en-US" i="1" dirty="0" smtClean="0">
                    <a:latin typeface="Cambria Math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is the similarity between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2. Define  </a:t>
                </a:r>
                <a:r>
                  <a:rPr lang="en-US" i="1" dirty="0" smtClean="0">
                    <a:latin typeface="Cambria Math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is the similarity between points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3. Define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which measures the accuracy of the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4. Compute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latin typeface="Cambria Math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charset="0"/>
                  </a:rPr>
                  <a:t>	</a:t>
                </a:r>
                <a:r>
                  <a:rPr lang="en-US" dirty="0" smtClean="0">
                    <a:latin typeface="Cambria Math" charset="0"/>
                  </a:rPr>
                  <a:t>	</a:t>
                </a:r>
                <a:endParaRPr lang="en-US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i="1" dirty="0" smtClean="0">
                    <a:latin typeface="Cambria Math" charset="0"/>
                  </a:rPr>
                  <a:t>Result</a:t>
                </a:r>
                <a:r>
                  <a:rPr lang="en-US" b="0" dirty="0" smtClean="0">
                    <a:latin typeface="Cambria Math" charset="0"/>
                  </a:rPr>
                  <a:t>:		</a:t>
                </a:r>
                <a:r>
                  <a:rPr lang="en-US" dirty="0">
                    <a:latin typeface="Cambria Math" charset="0"/>
                  </a:rPr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mbedding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97540" cy="4655185"/>
              </a:xfrm>
              <a:blipFill rotWithShape="0">
                <a:blip r:embed="rId2"/>
                <a:stretch>
                  <a:fillRect l="-50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“neighborliness” </a:t>
                </a:r>
                <a:r>
                  <a:rPr lang="en-US" i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iven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  <m:d>
                          <m:d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i="1">
                                                            <a:latin typeface="Cambria Math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b="1" i="1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𝑃𝑒𝑟𝑝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such that: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	</a:t>
                </a:r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𝑃𝑒𝑟𝑝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1" dirty="0" smtClean="0">
                  <a:latin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1" dirty="0" smtClean="0">
                  <a:latin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Note that the entropy,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4"/>
                <a:stretch>
                  <a:fillRect l="-75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“neighborliness”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iven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1" i="1" smtClean="0">
                                <a:latin typeface="Cambria Math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𝒍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1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1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  <m:t>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1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  <m:t>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>
                                                        <a:latin typeface="Cambria Math" charset="0"/>
                                                      </a:rPr>
                                                      <m:t>𝒋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247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26" y="905461"/>
            <a:ext cx="4351338" cy="4351338"/>
          </a:xfrm>
        </p:spPr>
      </p:pic>
      <p:sp>
        <p:nvSpPr>
          <p:cNvPr id="13" name="TextBox 12"/>
          <p:cNvSpPr txBox="1"/>
          <p:nvPr/>
        </p:nvSpPr>
        <p:spPr>
          <a:xfrm>
            <a:off x="6940826" y="5058471"/>
            <a:ext cx="441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Student t-distribution with 1 degree </a:t>
            </a:r>
            <a:r>
              <a:rPr lang="en-US" dirty="0"/>
              <a:t>of freedom </a:t>
            </a:r>
            <a:r>
              <a:rPr lang="en-US" sz="1200" dirty="0"/>
              <a:t>(https://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Student's_t</a:t>
            </a:r>
            <a:r>
              <a:rPr lang="en-US" sz="1200" dirty="0"/>
              <a:t>-distribution#/media/File:T_distribution_1df_enhanced.svg)</a:t>
            </a:r>
          </a:p>
        </p:txBody>
      </p:sp>
    </p:spTree>
    <p:extLst>
      <p:ext uri="{BB962C8B-B14F-4D97-AF65-F5344CB8AC3E}">
        <p14:creationId xmlns:p14="http://schemas.microsoft.com/office/powerpoint/2010/main" val="84288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– K-L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“distance” between two distributions</a:t>
            </a:r>
          </a:p>
          <a:p>
            <a:endParaRPr lang="en-US" dirty="0"/>
          </a:p>
          <a:p>
            <a:r>
              <a:rPr lang="en-US" dirty="0" smtClean="0"/>
              <a:t>Choice of P and Q allows for large distances to be weighted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3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 and Q – why </a:t>
            </a:r>
            <a:r>
              <a:rPr lang="en-US" dirty="0" smtClean="0"/>
              <a:t>important with respect to SNE?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student-t</a:t>
            </a:r>
          </a:p>
          <a:p>
            <a:r>
              <a:rPr lang="en-US" dirty="0" smtClean="0"/>
              <a:t>Why symmetric p’s and q’s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Actually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Strengths/Pitfalls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538</Words>
  <Application>Microsoft Macintosh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Office Theme</vt:lpstr>
      <vt:lpstr>T-SNE: A Technique for Dimensionality Reduction</vt:lpstr>
      <vt:lpstr>The Problem: Dimensionality Reduction</vt:lpstr>
      <vt:lpstr>Bird’s Eye View</vt:lpstr>
      <vt:lpstr>Similarity in R^D</vt:lpstr>
      <vt:lpstr>Similarity in R^d</vt:lpstr>
      <vt:lpstr>Cost function – K-L divergence</vt:lpstr>
      <vt:lpstr>Choice of P and Q – why important with respect to SNE?</vt:lpstr>
      <vt:lpstr>What is it Actually Doing?</vt:lpstr>
      <vt:lpstr>Strengths/Pitfalls </vt:lpstr>
      <vt:lpstr>Comparison to Other Methods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T-SNE: A Technique for Dimensionality Reduction</dc:title>
  <dc:creator>nvonturk@gmail.com</dc:creator>
  <cp:lastModifiedBy>nvonturk@gmail.com</cp:lastModifiedBy>
  <cp:revision>39</cp:revision>
  <cp:lastPrinted>2016-11-27T21:06:53Z</cp:lastPrinted>
  <dcterms:created xsi:type="dcterms:W3CDTF">2016-11-27T19:54:17Z</dcterms:created>
  <dcterms:modified xsi:type="dcterms:W3CDTF">2016-11-28T00:08:51Z</dcterms:modified>
</cp:coreProperties>
</file>