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3"/>
    <p:restoredTop sz="70089"/>
  </p:normalViewPr>
  <p:slideViewPr>
    <p:cSldViewPr snapToGrid="0" snapToObjects="1">
      <p:cViewPr varScale="1">
        <p:scale>
          <a:sx n="65" d="100"/>
          <a:sy n="65" d="100"/>
        </p:scale>
        <p:origin x="1680" y="192"/>
      </p:cViewPr>
      <p:guideLst/>
    </p:cSldViewPr>
  </p:slideViewPr>
  <p:notesTextViewPr>
    <p:cViewPr>
      <p:scale>
        <a:sx n="1" d="1"/>
        <a:sy n="1" d="1"/>
      </p:scale>
      <p:origin x="0" y="-576"/>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a:t>
            </a:r>
            <a:r>
              <a:rPr lang="en-US" baseline="0" smtClean="0"/>
              <a:t>minimum state of cost.</a:t>
            </a:r>
          </a:p>
          <a:p>
            <a:endParaRPr lang="en-US" baseline="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b="1" dirty="0"/>
                  <a:t>Goal</a:t>
                </a:r>
                <a:r>
                  <a:rPr lang="en-US" dirty="0"/>
                  <a:t>: Represent a set of </a:t>
                </a:r>
                <a14:m>
                  <m:oMath xmlns:m="http://schemas.openxmlformats.org/officeDocument/2006/math">
                    <m:r>
                      <a:rPr lang="en-US" i="1">
                        <a:latin typeface="Cambria Math" charset="0"/>
                      </a:rPr>
                      <m:t>𝑚</m:t>
                    </m:r>
                  </m:oMath>
                </a14:m>
                <a:r>
                  <a:rPr lang="en-US" dirty="0"/>
                  <a:t> data points i</a:t>
                </a:r>
                <a14:m>
                  <m:oMath xmlns:m="http://schemas.openxmlformats.org/officeDocument/2006/math">
                    <m:r>
                      <m:rPr>
                        <m:sty m:val="p"/>
                      </m:rPr>
                      <a:rPr lang="en-US">
                        <a:latin typeface="Cambria Math" charset="0"/>
                      </a:rPr>
                      <m:t>n</m:t>
                    </m:r>
                    <m:r>
                      <a:rPr lang="en-US">
                        <a:latin typeface="Cambria Math" charset="0"/>
                      </a:rPr>
                      <m:t> </m:t>
                    </m:r>
                    <m:r>
                      <a:rPr lang="en-US" i="1">
                        <a:latin typeface="Cambria Math" charset="0"/>
                      </a:rPr>
                      <m:t>𝑛</m:t>
                    </m:r>
                  </m:oMath>
                </a14:m>
                <a:r>
                  <a:rPr lang="en-US" dirty="0"/>
                  <a:t> variables with a set of </a:t>
                </a:r>
                <a14:m>
                  <m:oMath xmlns:m="http://schemas.openxmlformats.org/officeDocument/2006/math">
                    <m:r>
                      <a:rPr lang="en-US" i="1">
                        <a:latin typeface="Cambria Math" charset="0"/>
                      </a:rPr>
                      <m:t>𝑚</m:t>
                    </m:r>
                  </m:oMath>
                </a14:m>
                <a:r>
                  <a:rPr lang="en-US" dirty="0"/>
                  <a:t> data points in </a:t>
                </a:r>
                <a14:m>
                  <m:oMath xmlns:m="http://schemas.openxmlformats.org/officeDocument/2006/math">
                    <m:r>
                      <a:rPr lang="en-US" i="1">
                        <a:latin typeface="Cambria Math" charset="0"/>
                      </a:rPr>
                      <m:t>𝑝</m:t>
                    </m:r>
                  </m:oMath>
                </a14:m>
                <a:r>
                  <a:rPr lang="en-US" dirty="0"/>
                  <a:t> variables, where </a:t>
                </a:r>
                <a14:m>
                  <m:oMath xmlns:m="http://schemas.openxmlformats.org/officeDocument/2006/math">
                    <m:r>
                      <a:rPr lang="en-US" i="1">
                        <a:latin typeface="Cambria Math" charset="0"/>
                      </a:rPr>
                      <m:t>𝑝</m:t>
                    </m:r>
                    <m:r>
                      <a:rPr lang="en-US" i="1">
                        <a:latin typeface="Cambria Math" charset="0"/>
                      </a:rPr>
                      <m:t>&lt;</m:t>
                    </m:r>
                    <m:r>
                      <a:rPr lang="en-US" i="1">
                        <a:latin typeface="Cambria Math" charset="0"/>
                      </a:rPr>
                      <m:t>𝑛</m:t>
                    </m:r>
                  </m:oMath>
                </a14:m>
                <a:endParaRPr lang="en-US" dirty="0"/>
              </a:p>
              <a:p>
                <a:pPr marL="457200" lvl="1" indent="0">
                  <a:buNone/>
                </a:pPr>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𝑛</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𝑝</m:t>
                        </m:r>
                      </m:sup>
                    </m:sSup>
                  </m:oMath>
                </a14:m>
                <a:r>
                  <a:rPr lang="en-US" dirty="0"/>
                  <a:t> to embed each point of the set in a lower dimension</a:t>
                </a:r>
              </a:p>
              <a:p>
                <a:pPr lvl="1"/>
                <a:endParaRPr lang="en-US" dirty="0"/>
              </a:p>
              <a:p>
                <a:pPr marL="0" indent="0">
                  <a:buNone/>
                </a:pPr>
                <a:r>
                  <a:rPr lang="en-US" b="1" dirty="0"/>
                  <a:t>Why</a:t>
                </a:r>
                <a:r>
                  <a:rPr lang="en-US" dirty="0"/>
                  <a:t>?</a:t>
                </a:r>
              </a:p>
              <a:p>
                <a:pPr marL="457200" lvl="1" indent="0">
                  <a:buNone/>
                </a:pPr>
                <a:r>
                  <a:rPr lang="en-US" dirty="0"/>
                  <a:t>Visualizing naturally high-dimensional data, feature selection for machine </a:t>
                </a:r>
                <a:r>
                  <a:rPr lang="en-US" dirty="0" smtClean="0"/>
                  <a:t>learning</a:t>
                </a:r>
              </a:p>
              <a:p>
                <a:pPr lvl="1"/>
                <a:endParaRPr lang="en-US" dirty="0" smtClean="0"/>
              </a:p>
              <a:p>
                <a:pPr marL="0" indent="0">
                  <a:buNone/>
                </a:pPr>
                <a:r>
                  <a:rPr lang="en-US" b="1" dirty="0" smtClean="0"/>
                  <a:t>Other Methods:</a:t>
                </a:r>
              </a:p>
              <a:p>
                <a:pPr marL="0" indent="0">
                  <a:buNone/>
                </a:pPr>
                <a:r>
                  <a:rPr lang="en-US" b="1" dirty="0"/>
                  <a:t>	</a:t>
                </a:r>
                <a:r>
                  <a:rPr lang="en-US" dirty="0" smtClean="0"/>
                  <a:t>PCA, ISOMAP</a:t>
                </a:r>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b="-420"/>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97540" cy="4655185"/>
              </a:xfrm>
            </p:spPr>
            <p:txBody>
              <a:bodyPr>
                <a:normAutofit fontScale="62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Steps</a:t>
                </a:r>
                <a:r>
                  <a:rPr lang="en-US" dirty="0" smtClean="0">
                    <a:latin typeface="Cambria Math" charset="0"/>
                  </a:rPr>
                  <a:t>:		1. Define  </a:t>
                </a:r>
                <a:r>
                  <a:rPr lang="en-US" i="1" dirty="0" smtClean="0">
                    <a:latin typeface="Cambria Math" charset="0"/>
                  </a:rPr>
                  <a:t>P</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e>
                    </m:d>
                  </m:oMath>
                </a14:m>
                <a:r>
                  <a:rPr lang="en-US" dirty="0" smtClean="0">
                    <a:latin typeface="Cambria Math" charset="0"/>
                  </a:rPr>
                  <a:t>  where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latin typeface="Cambria Math" charset="0"/>
                  </a:rPr>
                  <a:t> is the similarity between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sub>
                    </m:sSub>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Define  </a:t>
                </a:r>
                <a:r>
                  <a:rPr lang="en-US" i="1" dirty="0" smtClean="0">
                    <a:latin typeface="Cambria Math" charset="0"/>
                  </a:rPr>
                  <a:t>Q</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e>
                    </m:d>
                    <m:r>
                      <a:rPr lang="en-US" b="0" i="1" smtClean="0">
                        <a:latin typeface="Cambria Math" charset="0"/>
                      </a:rPr>
                      <m:t> </m:t>
                    </m:r>
                  </m:oMath>
                </a14:m>
                <a:r>
                  <a:rPr lang="en-US" i="1" dirty="0" smtClean="0">
                    <a:latin typeface="Cambria Math" charset="0"/>
                  </a:rPr>
                  <a:t> where  </a:t>
                </a:r>
                <a14:m>
                  <m:oMath xmlns:m="http://schemas.openxmlformats.org/officeDocument/2006/math">
                    <m:sSub>
                      <m:sSubPr>
                        <m:ctrlPr>
                          <a:rPr lang="en-US" b="0" i="1" smtClean="0">
                            <a:latin typeface="Cambria Math" charset="0"/>
                          </a:rPr>
                        </m:ctrlPr>
                      </m:sSubPr>
                      <m:e>
                        <m:r>
                          <a:rPr lang="en-US" i="1" smtClean="0">
                            <a:latin typeface="Cambria Math" charset="0"/>
                          </a:rPr>
                          <m:t>𝑞</m:t>
                        </m:r>
                      </m:e>
                      <m:sub>
                        <m:r>
                          <a:rPr lang="en-US" b="0" i="1" smtClean="0">
                            <a:latin typeface="Cambria Math" charset="0"/>
                          </a:rPr>
                          <m:t>𝑖𝑗</m:t>
                        </m:r>
                      </m:sub>
                    </m:sSub>
                  </m:oMath>
                </a14:m>
                <a:r>
                  <a:rPr lang="en-US" dirty="0">
                    <a:latin typeface="Cambria Math" charset="0"/>
                  </a:rPr>
                  <a:t> </a:t>
                </a:r>
                <a:r>
                  <a:rPr lang="en-US" dirty="0" smtClean="0">
                    <a:latin typeface="Cambria Math" charset="0"/>
                  </a:rPr>
                  <a:t>is the similarity between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Define cost function </a:t>
                </a:r>
                <a14:m>
                  <m:oMath xmlns:m="http://schemas.openxmlformats.org/officeDocument/2006/math">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oMath>
                </a14:m>
                <a:r>
                  <a:rPr lang="en-US" dirty="0" smtClean="0">
                    <a:latin typeface="Cambria Math" charset="0"/>
                  </a:rPr>
                  <a:t> which measures the accuracy 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Compute </a:t>
                </a:r>
              </a:p>
              <a:p>
                <a:pPr marL="0" indent="0" algn="ctr">
                  <a:buNone/>
                </a:pPr>
                <a:r>
                  <a:rPr lang="en-US" dirty="0">
                    <a:latin typeface="Cambria Math" charset="0"/>
                  </a:rPr>
                  <a:t>	</a:t>
                </a: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p>
              <a:p>
                <a:pPr marL="0" indent="0">
                  <a:buNone/>
                </a:pPr>
                <a:r>
                  <a:rPr lang="en-US" dirty="0">
                    <a:latin typeface="Cambria Math" charset="0"/>
                  </a:rPr>
                  <a:t>	</a:t>
                </a:r>
                <a:r>
                  <a:rPr lang="en-US" dirty="0" smtClean="0">
                    <a:latin typeface="Cambria Math" charset="0"/>
                  </a:rPr>
                  <a:t>	</a:t>
                </a:r>
                <a:endParaRPr lang="en-US" dirty="0">
                  <a:latin typeface="Cambria Math" charset="0"/>
                </a:endParaRP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97540" cy="4655185"/>
              </a:xfrm>
              <a:blipFill rotWithShape="0">
                <a:blip r:embed="rId2"/>
                <a:stretch>
                  <a:fillRect l="-508" t="-2094"/>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a:p>
                <a:pPr marL="0" lvl="0" indent="0">
                  <a:lnSpc>
                    <a:spcPct val="100000"/>
                  </a:lnSpc>
                  <a:spcBef>
                    <a:spcPts val="0"/>
                  </a:spcBef>
                  <a:buNone/>
                </a:pPr>
                <a:endParaRPr lang="en-US" dirty="0" smtClean="0"/>
              </a:p>
              <a:p>
                <a:pPr marL="0" lvl="0" indent="0">
                  <a:lnSpc>
                    <a:spcPct val="100000"/>
                  </a:lnSpc>
                  <a:spcBef>
                    <a:spcPts val="0"/>
                  </a:spcBef>
                  <a:buNone/>
                </a:pPr>
                <a:r>
                  <a:rPr lang="en-US" b="1" dirty="0"/>
                  <a:t>D</a:t>
                </a:r>
                <a:r>
                  <a:rPr lang="en-US" b="1" dirty="0" smtClean="0"/>
                  <a:t>ifferentiates t-SNE from SNE</a:t>
                </a:r>
                <a:endParaRPr lang="en-US" b="1" dirty="0"/>
              </a:p>
            </p:txBody>
          </p:sp>
        </mc:Choice>
        <mc:Fallback>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m:oMathPara>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Strengths/Pitfalls</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58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1043</Words>
  <Application>Microsoft Macintosh PowerPoint</Application>
  <PresentationFormat>Widescreen</PresentationFormat>
  <Paragraphs>90</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vt:lpstr>
      <vt:lpstr>Similarity in R^D</vt:lpstr>
      <vt:lpstr>Similarity in R^d</vt:lpstr>
      <vt:lpstr>The Cost of the Mapping</vt:lpstr>
      <vt:lpstr>Strengths/Pitfalls </vt:lpstr>
      <vt:lpstr>Comparison to Other Methods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nvonturk@gmail.com</cp:lastModifiedBy>
  <cp:revision>64</cp:revision>
  <cp:lastPrinted>2016-11-27T21:06:53Z</cp:lastPrinted>
  <dcterms:created xsi:type="dcterms:W3CDTF">2016-11-27T19:54:17Z</dcterms:created>
  <dcterms:modified xsi:type="dcterms:W3CDTF">2016-11-28T17:44:04Z</dcterms:modified>
</cp:coreProperties>
</file>