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93B00-4CFE-D641-9B4F-A26DEC7B257F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ACD3E-33D6-8842-A5DE-832FA4DF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ACD3E-33D6-8842-A5DE-832FA4DFC5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5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5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6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4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5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6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8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9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lvdmaaten.github.io/publications/papers/JMLR_2008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T-SNE: A Technique for Dimensionality Reduction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Brody </a:t>
            </a:r>
            <a:r>
              <a:rPr lang="en-US" dirty="0" err="1" smtClean="0"/>
              <a:t>Kellish</a:t>
            </a:r>
            <a:r>
              <a:rPr lang="en-US" dirty="0" smtClean="0"/>
              <a:t>, Joe </a:t>
            </a:r>
            <a:r>
              <a:rPr lang="en-US" dirty="0" err="1" smtClean="0"/>
              <a:t>Timko</a:t>
            </a:r>
            <a:r>
              <a:rPr lang="en-US" dirty="0" smtClean="0"/>
              <a:t>, Nicholas von </a:t>
            </a:r>
            <a:r>
              <a:rPr lang="en-US" dirty="0" err="1" smtClean="0"/>
              <a:t>Turkovich</a:t>
            </a:r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Presentation based on the work of Laurens van der </a:t>
            </a:r>
            <a:r>
              <a:rPr lang="en-US" i="1" dirty="0" err="1" smtClean="0"/>
              <a:t>Maaten</a:t>
            </a:r>
            <a:r>
              <a:rPr lang="en-US" i="1" dirty="0" smtClean="0"/>
              <a:t> and Geoffrey Hinton (</a:t>
            </a:r>
            <a:r>
              <a:rPr lang="en-US" i="1" dirty="0" smtClean="0">
                <a:hlinkClick r:id="rId3"/>
              </a:rPr>
              <a:t>https://lvdmaaten.github.io/publications/papers/JMLR_2008.pdf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861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Dimensionality Reduction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Represent a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/>
                  <a:t> data points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n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variables with a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/>
                  <a:t> data points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 variables,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</a:rPr>
                      <m:t>&lt;</m:t>
                    </m:r>
                    <m:r>
                      <a:rPr lang="en-US" i="1">
                        <a:latin typeface="Cambria Math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Need a map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to embed each point of the set in a lower dimension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Why?</a:t>
                </a:r>
              </a:p>
              <a:p>
                <a:pPr lvl="1"/>
                <a:r>
                  <a:rPr lang="en-US" dirty="0"/>
                  <a:t>Visualizing naturally high-dimensional data, feature selection for machine learning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8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107</Words>
  <Application>Microsoft Macintosh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Cambria Math</vt:lpstr>
      <vt:lpstr>Arial</vt:lpstr>
      <vt:lpstr>Office Theme</vt:lpstr>
      <vt:lpstr>T-SNE: A Technique for Dimensionality Reduction</vt:lpstr>
      <vt:lpstr>The Problem: Dimensionality Reduction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T-SNE: A Technique for Dimensionality Reduction</dc:title>
  <dc:creator>nvonturk@gmail.com</dc:creator>
  <cp:lastModifiedBy>nvonturk@gmail.com</cp:lastModifiedBy>
  <cp:revision>4</cp:revision>
  <dcterms:created xsi:type="dcterms:W3CDTF">2016-11-27T19:54:17Z</dcterms:created>
  <dcterms:modified xsi:type="dcterms:W3CDTF">2016-11-27T20:48:48Z</dcterms:modified>
</cp:coreProperties>
</file>