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2" r:id="rId5"/>
    <p:sldId id="263" r:id="rId6"/>
    <p:sldId id="260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205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3FFDC18-3446-49FF-8821-C5722B72D63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sdaq.com/" TargetMode="External"/><Relationship Id="rId2" Type="http://schemas.openxmlformats.org/officeDocument/2006/relationships/hyperlink" Target="https://kind.krx.co.kr/corpgeneral/corpList.do?method=loadInitPag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금융상품 </a:t>
            </a:r>
            <a:r>
              <a:rPr lang="ko-KR" altLang="en-US" dirty="0" err="1" smtClean="0"/>
              <a:t>분석툴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남병철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이승민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69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013176"/>
            <a:ext cx="8183880" cy="1051560"/>
          </a:xfrm>
        </p:spPr>
        <p:txBody>
          <a:bodyPr/>
          <a:lstStyle/>
          <a:p>
            <a:r>
              <a:rPr lang="ko-KR" altLang="en-US" dirty="0" smtClean="0"/>
              <a:t>개</a:t>
            </a:r>
            <a:r>
              <a:rPr lang="ko-KR" altLang="en-US" dirty="0"/>
              <a:t>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인터넷으로 특정 금융 상품의 시세정보를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받아와 분석하고 결과를 그래프와 수치로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보여주는 어플리케이션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과 관련 패키지를 사용하여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기능과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독립적으로 실행이 가능한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배포형</a:t>
            </a:r>
            <a:r>
              <a:rPr lang="ko-KR" altLang="en-US" dirty="0" smtClean="0"/>
              <a:t> 어플리케이션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24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A </a:t>
            </a:r>
            <a:r>
              <a:rPr lang="ko-KR" altLang="en-US" dirty="0" smtClean="0"/>
              <a:t>버전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584" y="530352"/>
            <a:ext cx="7859216" cy="73840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입력과 그래프</a:t>
            </a:r>
            <a:r>
              <a:rPr lang="en-US" altLang="ko-KR" dirty="0" smtClean="0"/>
              <a:t>,</a:t>
            </a:r>
            <a:r>
              <a:rPr lang="ko-KR" altLang="en-US" dirty="0" smtClean="0"/>
              <a:t>결과내역을 한 화면에 보여주는 버전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 descr="금융상품분석툴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674416"/>
            <a:ext cx="3816424" cy="2987907"/>
          </a:xfrm>
          <a:prstGeom prst="rect">
            <a:avLst/>
          </a:prstGeom>
        </p:spPr>
      </p:pic>
      <p:sp>
        <p:nvSpPr>
          <p:cNvPr id="20" name="설명선 2(테두리 없음) 19"/>
          <p:cNvSpPr/>
          <p:nvPr/>
        </p:nvSpPr>
        <p:spPr>
          <a:xfrm>
            <a:off x="7092280" y="3168369"/>
            <a:ext cx="1152128" cy="61264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400"/>
              <a:gd name="adj6" fmla="val -10538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결과내역</a:t>
            </a:r>
            <a:endParaRPr lang="ko-KR" altLang="en-US" dirty="0"/>
          </a:p>
        </p:txBody>
      </p:sp>
      <p:sp>
        <p:nvSpPr>
          <p:cNvPr id="26" name="설명선 2(테두리 없음) 25"/>
          <p:cNvSpPr/>
          <p:nvPr/>
        </p:nvSpPr>
        <p:spPr>
          <a:xfrm>
            <a:off x="683568" y="1644788"/>
            <a:ext cx="1152128" cy="612648"/>
          </a:xfrm>
          <a:prstGeom prst="callout2">
            <a:avLst>
              <a:gd name="adj1" fmla="val 44547"/>
              <a:gd name="adj2" fmla="val 107777"/>
              <a:gd name="adj3" fmla="val 52839"/>
              <a:gd name="adj4" fmla="val 117080"/>
              <a:gd name="adj5" fmla="val 76568"/>
              <a:gd name="adj6" fmla="val 1704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27" name="설명선 2(테두리 없음) 26"/>
          <p:cNvSpPr/>
          <p:nvPr/>
        </p:nvSpPr>
        <p:spPr>
          <a:xfrm>
            <a:off x="683568" y="3861048"/>
            <a:ext cx="1152128" cy="612648"/>
          </a:xfrm>
          <a:prstGeom prst="callout2">
            <a:avLst>
              <a:gd name="adj1" fmla="val 44547"/>
              <a:gd name="adj2" fmla="val 107777"/>
              <a:gd name="adj3" fmla="val 42704"/>
              <a:gd name="adj4" fmla="val 123939"/>
              <a:gd name="adj5" fmla="val 19446"/>
              <a:gd name="adj6" fmla="val 1743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그래프</a:t>
            </a:r>
            <a:endParaRPr lang="ko-KR" altLang="en-US" dirty="0"/>
          </a:p>
        </p:txBody>
      </p:sp>
      <p:sp>
        <p:nvSpPr>
          <p:cNvPr id="29" name="설명선 2(테두리 없음) 28"/>
          <p:cNvSpPr/>
          <p:nvPr/>
        </p:nvSpPr>
        <p:spPr>
          <a:xfrm>
            <a:off x="1259632" y="4747097"/>
            <a:ext cx="3168352" cy="360040"/>
          </a:xfrm>
          <a:prstGeom prst="callout2">
            <a:avLst>
              <a:gd name="adj1" fmla="val 57093"/>
              <a:gd name="adj2" fmla="val 103501"/>
              <a:gd name="adj3" fmla="val 29234"/>
              <a:gd name="adj4" fmla="val 110143"/>
              <a:gd name="adj5" fmla="val -95835"/>
              <a:gd name="adj6" fmla="val 12425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 누적 내역을 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로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8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A </a:t>
            </a:r>
            <a:r>
              <a:rPr lang="ko-KR" altLang="en-US" dirty="0"/>
              <a:t>버전 소개</a:t>
            </a:r>
          </a:p>
        </p:txBody>
      </p:sp>
      <p:pic>
        <p:nvPicPr>
          <p:cNvPr id="4" name="그림 3" descr="종목코드리스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764704"/>
            <a:ext cx="1674769" cy="2592288"/>
          </a:xfrm>
          <a:prstGeom prst="rect">
            <a:avLst/>
          </a:prstGeom>
        </p:spPr>
      </p:pic>
      <p:pic>
        <p:nvPicPr>
          <p:cNvPr id="5" name="그림 4" descr="종목코드리스트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636912"/>
            <a:ext cx="1674770" cy="2592288"/>
          </a:xfrm>
          <a:prstGeom prst="rect">
            <a:avLst/>
          </a:prstGeom>
        </p:spPr>
      </p:pic>
      <p:pic>
        <p:nvPicPr>
          <p:cNvPr id="6" name="내용 개체 틀 5" descr="금융상품분석툴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72284"/>
            <a:ext cx="4768248" cy="3733098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endCxn id="4" idx="1"/>
          </p:cNvCxnSpPr>
          <p:nvPr/>
        </p:nvCxnSpPr>
        <p:spPr>
          <a:xfrm flipV="1">
            <a:off x="2267744" y="2060848"/>
            <a:ext cx="3888432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5" idx="1"/>
          </p:cNvCxnSpPr>
          <p:nvPr/>
        </p:nvCxnSpPr>
        <p:spPr>
          <a:xfrm>
            <a:off x="2267744" y="2780928"/>
            <a:ext cx="3816424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>
          <a:xfrm>
            <a:off x="755576" y="620688"/>
            <a:ext cx="5400600" cy="738408"/>
          </a:xfrm>
          <a:prstGeom prst="rect">
            <a:avLst/>
          </a:prstGeom>
        </p:spPr>
        <p:txBody>
          <a:bodyPr vert="horz" lIns="182880" tIns="91440">
            <a:normAutofit fontScale="85000" lnSpcReduction="10000"/>
          </a:bodyPr>
          <a:lstStyle>
            <a:lvl1pPr marL="265176" indent="-265176" algn="l" rtl="0" eaLnBrk="1" latinLnBrk="1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1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1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1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1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1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1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1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1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코드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심볼을 팝업 </a:t>
            </a:r>
            <a:r>
              <a:rPr lang="ko-KR" altLang="en-US" dirty="0" err="1" smtClean="0"/>
              <a:t>리스트창</a:t>
            </a:r>
            <a:r>
              <a:rPr lang="ko-KR" altLang="en-US" dirty="0" smtClean="0"/>
              <a:t> 에서 선택 입력</a:t>
            </a:r>
            <a:endParaRPr lang="en-US" altLang="ko-KR" dirty="0" smtClean="0"/>
          </a:p>
          <a:p>
            <a:pPr marL="0" indent="0">
              <a:buFont typeface="Wingdings 2"/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75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Type B </a:t>
            </a:r>
            <a:r>
              <a:rPr lang="ko-KR" altLang="en-US" dirty="0" smtClean="0"/>
              <a:t>버전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26840"/>
          </a:xfrm>
        </p:spPr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개발 언어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라이브러리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pandas,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: 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처리및</a:t>
            </a:r>
            <a:r>
              <a:rPr lang="ko-KR" altLang="en-US" dirty="0" smtClean="0"/>
              <a:t>  통</a:t>
            </a:r>
            <a:r>
              <a:rPr lang="ko-KR" altLang="en-US" dirty="0"/>
              <a:t>계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pandas-</a:t>
            </a:r>
            <a:r>
              <a:rPr lang="en-US" altLang="ko-KR" dirty="0" err="1" smtClean="0"/>
              <a:t>datareader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시세정보 조회</a:t>
            </a:r>
            <a:r>
              <a:rPr lang="en-US" altLang="ko-KR" dirty="0" smtClean="0"/>
              <a:t> (finance.yahoo.com)</a:t>
            </a:r>
          </a:p>
          <a:p>
            <a:pPr lvl="1"/>
            <a:r>
              <a:rPr lang="en-US" altLang="ko-KR" dirty="0" err="1" smtClean="0"/>
              <a:t>matplotlib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차트 그래프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PyQt5, PyQt5-tools: GUI </a:t>
            </a:r>
            <a:r>
              <a:rPr lang="ko-KR" altLang="en-US" dirty="0" smtClean="0"/>
              <a:t>라이브러리</a:t>
            </a:r>
            <a:r>
              <a:rPr lang="en-US" altLang="ko-KR" dirty="0" smtClean="0"/>
              <a:t>, GUI </a:t>
            </a:r>
            <a:r>
              <a:rPr lang="ko-KR" altLang="en-US" dirty="0" smtClean="0"/>
              <a:t>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pyinstaller</a:t>
            </a:r>
            <a:r>
              <a:rPr lang="en-US" altLang="ko-KR" dirty="0" smtClean="0"/>
              <a:t> : exe </a:t>
            </a:r>
            <a:r>
              <a:rPr lang="ko-KR" altLang="en-US" dirty="0" err="1" smtClean="0"/>
              <a:t>배포툴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상품 코드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심볼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https://kind.krx.co.kr</a:t>
            </a:r>
            <a:r>
              <a:rPr lang="en-US" altLang="ko-KR" dirty="0"/>
              <a:t> </a:t>
            </a:r>
            <a:r>
              <a:rPr lang="en-US" altLang="ko-KR" dirty="0" smtClean="0"/>
              <a:t>, </a:t>
            </a:r>
            <a:r>
              <a:rPr lang="en-US" altLang="ko-KR" dirty="0" smtClean="0">
                <a:hlinkClick r:id="rId3"/>
              </a:rPr>
              <a:t>www.nasdaq.com</a:t>
            </a:r>
            <a:r>
              <a:rPr lang="en-US" altLang="ko-KR" dirty="0">
                <a:hlinkClick r:id="rId3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2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특정 금융상품과 다른 </a:t>
            </a:r>
            <a:r>
              <a:rPr lang="ko-KR" altLang="en-US" dirty="0"/>
              <a:t>종목과의 </a:t>
            </a:r>
            <a:r>
              <a:rPr lang="ko-KR" altLang="en-US" dirty="0" smtClean="0"/>
              <a:t>상관관계 정보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를 현 시점 시세가 적용된 구체적인 </a:t>
            </a:r>
            <a:r>
              <a:rPr lang="ko-KR" altLang="en-US" dirty="0"/>
              <a:t>수치와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그래프정보로 언제 어디서나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빠르고 간편하게 확인할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ko-KR" altLang="en-US" dirty="0" smtClean="0"/>
              <a:t>상관관계를 확인하여 </a:t>
            </a:r>
            <a:r>
              <a:rPr lang="ko-KR" altLang="en-US" dirty="0" err="1" smtClean="0"/>
              <a:t>균형잡힌</a:t>
            </a:r>
            <a:r>
              <a:rPr lang="ko-KR" altLang="en-US" dirty="0" smtClean="0"/>
              <a:t> 금융포트폴리오를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구성할 </a:t>
            </a:r>
            <a:r>
              <a:rPr lang="ko-KR" altLang="en-US" dirty="0" err="1" smtClean="0"/>
              <a:t>수있도록</a:t>
            </a:r>
            <a:r>
              <a:rPr lang="ko-KR" altLang="en-US" dirty="0" smtClean="0"/>
              <a:t> 도움을 준다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매일같이 급변하는 금융 상품시장에서 원하는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정보를 클릭 </a:t>
            </a:r>
            <a:r>
              <a:rPr lang="ko-KR" altLang="en-US" dirty="0" err="1" smtClean="0"/>
              <a:t>몇번</a:t>
            </a:r>
            <a:r>
              <a:rPr lang="ko-KR" altLang="en-US" dirty="0" smtClean="0"/>
              <a:t> 으로 빠르게 제공하여 투자판단의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근거와 자료로 유용하게 활용될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8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991</TotalTime>
  <Words>104</Words>
  <Application>Microsoft Office PowerPoint</Application>
  <PresentationFormat>화면 슬라이드 쇼(4:3)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모양</vt:lpstr>
      <vt:lpstr>금융상품 분석툴</vt:lpstr>
      <vt:lpstr>개요</vt:lpstr>
      <vt:lpstr>Type A 버전 소개</vt:lpstr>
      <vt:lpstr>Type A 버전 소개</vt:lpstr>
      <vt:lpstr>Type B 버전 소개</vt:lpstr>
      <vt:lpstr>내용</vt:lpstr>
      <vt:lpstr>활용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금융상품 분석툴</dc:title>
  <dc:creator>남병철</dc:creator>
  <cp:lastModifiedBy>ByongChol Nam</cp:lastModifiedBy>
  <cp:revision>34</cp:revision>
  <dcterms:created xsi:type="dcterms:W3CDTF">2019-12-24T00:45:35Z</dcterms:created>
  <dcterms:modified xsi:type="dcterms:W3CDTF">2020-01-01T03:53:24Z</dcterms:modified>
</cp:coreProperties>
</file>