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제목 개체 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3FFDC18-3446-49FF-8821-C5722B72D633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1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1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1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1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sdaq.com/" TargetMode="External"/><Relationship Id="rId2" Type="http://schemas.openxmlformats.org/officeDocument/2006/relationships/hyperlink" Target="https://kind.krx.co.kr/corpgeneral/corpList.do?method=loadInitPag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금융상품 </a:t>
            </a:r>
            <a:r>
              <a:rPr lang="ko-KR" altLang="en-US" dirty="0" err="1" smtClean="0"/>
              <a:t>분석툴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남병철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이승민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69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013176"/>
            <a:ext cx="8183880" cy="1051560"/>
          </a:xfrm>
        </p:spPr>
        <p:txBody>
          <a:bodyPr/>
          <a:lstStyle/>
          <a:p>
            <a:r>
              <a:rPr lang="ko-KR" altLang="en-US" dirty="0" smtClean="0"/>
              <a:t>개</a:t>
            </a:r>
            <a:r>
              <a:rPr lang="ko-KR" altLang="en-US" dirty="0"/>
              <a:t>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인터넷으로 특정 금융 상품의 시세정보를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받아와 분석하고 결과를 그래프와 수치로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보여주는 어플리케이션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과 관련 패키지를 사용하여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기능과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독립적으로 실행이 가능한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배포형</a:t>
            </a:r>
            <a:r>
              <a:rPr lang="ko-KR" altLang="en-US" dirty="0" smtClean="0"/>
              <a:t> 어플리케이션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024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상품의 코드 또는 심볼을 입력하고 </a:t>
            </a:r>
            <a:r>
              <a:rPr lang="en-US" altLang="ko-KR" dirty="0" smtClean="0"/>
              <a:t>start </a:t>
            </a:r>
            <a:r>
              <a:rPr lang="ko-KR" altLang="en-US" dirty="0" smtClean="0"/>
              <a:t>버튼은 누르면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83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</a:t>
            </a:r>
            <a:r>
              <a:rPr lang="ko-KR" altLang="en-US" dirty="0"/>
              <a:t>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26840"/>
          </a:xfrm>
        </p:spPr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개발 언어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라이브러리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pandas,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: 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처리및</a:t>
            </a:r>
            <a:r>
              <a:rPr lang="ko-KR" altLang="en-US" dirty="0" smtClean="0"/>
              <a:t>  통</a:t>
            </a:r>
            <a:r>
              <a:rPr lang="ko-KR" altLang="en-US" dirty="0"/>
              <a:t>계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pandas-</a:t>
            </a:r>
            <a:r>
              <a:rPr lang="en-US" altLang="ko-KR" dirty="0" err="1" smtClean="0"/>
              <a:t>datareader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시세정보 조회</a:t>
            </a:r>
            <a:r>
              <a:rPr lang="en-US" altLang="ko-KR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finance.yahoo.com)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matplotlib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차트 그래프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PyQt5</a:t>
            </a:r>
            <a:r>
              <a:rPr lang="en-US" altLang="ko-KR" dirty="0" smtClean="0"/>
              <a:t>, PyQt5-tools: GUI </a:t>
            </a:r>
            <a:r>
              <a:rPr lang="ko-KR" altLang="en-US" dirty="0" smtClean="0"/>
              <a:t>라이브러리</a:t>
            </a:r>
            <a:r>
              <a:rPr lang="en-US" altLang="ko-KR" dirty="0" smtClean="0"/>
              <a:t>, GUI </a:t>
            </a:r>
            <a:r>
              <a:rPr lang="ko-KR" altLang="en-US" dirty="0" smtClean="0"/>
              <a:t>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pyinstaller</a:t>
            </a:r>
            <a:r>
              <a:rPr lang="en-US" altLang="ko-KR" dirty="0" smtClean="0"/>
              <a:t> : exe </a:t>
            </a:r>
            <a:r>
              <a:rPr lang="ko-KR" altLang="en-US" dirty="0" err="1" smtClean="0"/>
              <a:t>배포툴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심볼</a:t>
            </a:r>
            <a:r>
              <a:rPr lang="en-US" altLang="ko-KR" dirty="0" smtClean="0"/>
              <a:t>,</a:t>
            </a:r>
            <a:r>
              <a:rPr lang="ko-KR" altLang="en-US" smtClean="0"/>
              <a:t>코드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https://kind.krx.co.kr</a:t>
            </a:r>
            <a:r>
              <a:rPr lang="en-US" altLang="ko-KR" dirty="0"/>
              <a:t> </a:t>
            </a:r>
            <a:r>
              <a:rPr lang="en-US" altLang="ko-KR" dirty="0" smtClean="0"/>
              <a:t>, </a:t>
            </a:r>
            <a:r>
              <a:rPr lang="en-US" altLang="ko-KR" dirty="0" smtClean="0">
                <a:hlinkClick r:id="rId3"/>
              </a:rPr>
              <a:t>www.nasdaq.com</a:t>
            </a:r>
            <a:r>
              <a:rPr lang="en-US" altLang="ko-KR" dirty="0">
                <a:hlinkClick r:id="rId3"/>
              </a:rPr>
              <a:t>/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27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특정 금융상품과 다른 </a:t>
            </a:r>
            <a:r>
              <a:rPr lang="ko-KR" altLang="en-US" dirty="0"/>
              <a:t>종목과의 </a:t>
            </a:r>
            <a:r>
              <a:rPr lang="ko-KR" altLang="en-US" dirty="0" smtClean="0"/>
              <a:t>상관관계 정보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를 현 시점 시세가 적용된 구체적인 </a:t>
            </a:r>
            <a:r>
              <a:rPr lang="ko-KR" altLang="en-US" dirty="0"/>
              <a:t>수치와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그래프정보로 언제 어디서나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빠르고 간편하게 확인할 수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ko-KR" altLang="en-US" dirty="0" smtClean="0"/>
              <a:t>상관관계를 확인하여 </a:t>
            </a:r>
            <a:r>
              <a:rPr lang="ko-KR" altLang="en-US" dirty="0" err="1" smtClean="0"/>
              <a:t>균형잡힌</a:t>
            </a:r>
            <a:r>
              <a:rPr lang="ko-KR" altLang="en-US" dirty="0" smtClean="0"/>
              <a:t> 금융포트폴리오를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구성할 </a:t>
            </a:r>
            <a:r>
              <a:rPr lang="ko-KR" altLang="en-US" dirty="0" err="1" smtClean="0"/>
              <a:t>수있도록</a:t>
            </a:r>
            <a:r>
              <a:rPr lang="ko-KR" altLang="en-US" dirty="0" smtClean="0"/>
              <a:t> 도움을 준다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매일같이 급변하는 금융 상품시장에서 원하는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정보를 클릭 </a:t>
            </a:r>
            <a:r>
              <a:rPr lang="ko-KR" altLang="en-US" dirty="0" err="1" smtClean="0"/>
              <a:t>몇번</a:t>
            </a:r>
            <a:r>
              <a:rPr lang="ko-KR" altLang="en-US" dirty="0" smtClean="0"/>
              <a:t> 으로 빠르게 제공하여 투자판단의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근거와 자료로 유용하게 활용될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835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양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모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122</TotalTime>
  <Words>75</Words>
  <Application>Microsoft Office PowerPoint</Application>
  <PresentationFormat>화면 슬라이드 쇼(4:3)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모양</vt:lpstr>
      <vt:lpstr>금융상품 분석툴</vt:lpstr>
      <vt:lpstr>개요</vt:lpstr>
      <vt:lpstr>소개</vt:lpstr>
      <vt:lpstr>내용</vt:lpstr>
      <vt:lpstr>활용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금융상품 분석툴</dc:title>
  <dc:creator>남병철</dc:creator>
  <cp:lastModifiedBy>남병철</cp:lastModifiedBy>
  <cp:revision>27</cp:revision>
  <dcterms:created xsi:type="dcterms:W3CDTF">2019-12-24T00:45:35Z</dcterms:created>
  <dcterms:modified xsi:type="dcterms:W3CDTF">2019-12-30T06:00:54Z</dcterms:modified>
</cp:coreProperties>
</file>