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176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FFDC18-3446-49FF-8821-C5722B72D63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daq.com/" TargetMode="External"/><Relationship Id="rId2" Type="http://schemas.openxmlformats.org/officeDocument/2006/relationships/hyperlink" Target="https://kind.krx.co.kr/corpgeneral/corpList.do?method=loadInit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금융상품 </a:t>
            </a:r>
            <a:r>
              <a:rPr lang="ko-KR" altLang="en-US" dirty="0" err="1" smtClean="0"/>
              <a:t>분석툴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남병철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6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183880" cy="1051560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인터넷으로 특정 금융 상품의 시세정보를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받아와 분석하고 결과를 그래프와 수치로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보여주는 어플리케이션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관련 패키지를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독립적으로 실행이 가능한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배포형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24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상품의 코드 또는 심볼을 입력하고 </a:t>
            </a:r>
            <a:r>
              <a:rPr lang="en-US" altLang="ko-KR" dirty="0" smtClean="0"/>
              <a:t>start </a:t>
            </a:r>
            <a:r>
              <a:rPr lang="ko-KR" altLang="en-US" dirty="0" smtClean="0"/>
              <a:t>버튼은 누르면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83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처리및</a:t>
            </a:r>
            <a:r>
              <a:rPr lang="ko-KR" altLang="en-US" dirty="0" smtClean="0"/>
              <a:t>  통</a:t>
            </a:r>
            <a:r>
              <a:rPr lang="ko-KR" altLang="en-US" dirty="0"/>
              <a:t>계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pandas-</a:t>
            </a:r>
            <a:r>
              <a:rPr lang="en-US" altLang="ko-KR" dirty="0" err="1" smtClean="0"/>
              <a:t>datareader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시세정보 조회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차트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PyQt5, PyQt5-tools: GUI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pyinstaller</a:t>
            </a:r>
            <a:r>
              <a:rPr lang="en-US" altLang="ko-KR" dirty="0" smtClean="0"/>
              <a:t> : exe </a:t>
            </a:r>
            <a:r>
              <a:rPr lang="ko-KR" altLang="en-US" dirty="0" err="1" smtClean="0"/>
              <a:t>배포툴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심볼 데이터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https://kind.krx.co.kr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www.nasdaq.com</a:t>
            </a:r>
            <a:r>
              <a:rPr lang="en-US" altLang="ko-KR" dirty="0">
                <a:hlinkClick r:id="rId3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7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 smtClean="0"/>
              <a:t>금융상품과 다른 </a:t>
            </a:r>
            <a:r>
              <a:rPr lang="ko-KR" altLang="en-US" dirty="0"/>
              <a:t>종목과의 </a:t>
            </a:r>
            <a:r>
              <a:rPr lang="ko-KR" altLang="en-US" dirty="0" smtClean="0"/>
              <a:t>상관관계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현 시점 시세가 적용된 구체적인 </a:t>
            </a:r>
            <a:r>
              <a:rPr lang="ko-KR" altLang="en-US" dirty="0"/>
              <a:t>수치와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그래프정보로 </a:t>
            </a:r>
            <a:r>
              <a:rPr lang="ko-KR" altLang="en-US" dirty="0" smtClean="0"/>
              <a:t>언제 어디서나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빠르고 </a:t>
            </a:r>
            <a:r>
              <a:rPr lang="ko-KR" altLang="en-US" dirty="0" smtClean="0"/>
              <a:t>간편하게 확인할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상관관계를 </a:t>
            </a:r>
            <a:r>
              <a:rPr lang="ko-KR" altLang="en-US" dirty="0" smtClean="0"/>
              <a:t>확인하여 </a:t>
            </a:r>
            <a:r>
              <a:rPr lang="ko-KR" altLang="en-US" dirty="0" err="1" smtClean="0"/>
              <a:t>균형잡힌</a:t>
            </a:r>
            <a:r>
              <a:rPr lang="ko-KR" altLang="en-US" dirty="0" smtClean="0"/>
              <a:t> 금융포트폴리오를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구성할 </a:t>
            </a:r>
            <a:r>
              <a:rPr lang="ko-KR" altLang="en-US" dirty="0" err="1" smtClean="0"/>
              <a:t>수있도록</a:t>
            </a:r>
            <a:r>
              <a:rPr lang="ko-KR" altLang="en-US" dirty="0" smtClean="0"/>
              <a:t> 도움을 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매일같이 급변하는 금융 상품시장에서 원하는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클릭 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으로 빠르게 제공하여 투자판단의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근거와 자료로 유용하게 활용될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3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120</TotalTime>
  <Words>70</Words>
  <Application>Microsoft Office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모양</vt:lpstr>
      <vt:lpstr>금융상품 분석툴</vt:lpstr>
      <vt:lpstr>개요</vt:lpstr>
      <vt:lpstr>소개</vt:lpstr>
      <vt:lpstr>내용</vt:lpstr>
      <vt:lpstr>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분석툴</dc:title>
  <dc:creator>남병철</dc:creator>
  <cp:lastModifiedBy>ByongChol Nam</cp:lastModifiedBy>
  <cp:revision>25</cp:revision>
  <dcterms:created xsi:type="dcterms:W3CDTF">2019-12-24T00:45:35Z</dcterms:created>
  <dcterms:modified xsi:type="dcterms:W3CDTF">2019-12-29T10:55:53Z</dcterms:modified>
</cp:coreProperties>
</file>