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3FFDC18-3446-49FF-8821-C5722B72D633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EC10AF-3F4C-4B7E-9347-1E98EF01F4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금융상품 </a:t>
            </a:r>
            <a:r>
              <a:rPr lang="ko-KR" altLang="en-US" dirty="0" err="1" smtClean="0"/>
              <a:t>분석툴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남병철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69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869160"/>
            <a:ext cx="8183880" cy="1051560"/>
          </a:xfrm>
        </p:spPr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인터넷으로 특정 금융 상품의 시세정보를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받아와 분석하고 결과를 그래프와 수치로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보여주는 어플리케이션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관련 패키지를 사용하여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기능과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독립적으로 실행이 가능한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배포형</a:t>
            </a:r>
            <a:r>
              <a:rPr lang="ko-KR" altLang="en-US" dirty="0" smtClean="0"/>
              <a:t> 어플리케이션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244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</TotalTime>
  <Words>11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모양</vt:lpstr>
      <vt:lpstr>금융상품 분석툴</vt:lpstr>
      <vt:lpstr>주제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금융상품 분석툴</dc:title>
  <dc:creator>남병철</dc:creator>
  <cp:lastModifiedBy>남병철</cp:lastModifiedBy>
  <cp:revision>9</cp:revision>
  <dcterms:created xsi:type="dcterms:W3CDTF">2019-12-24T00:45:35Z</dcterms:created>
  <dcterms:modified xsi:type="dcterms:W3CDTF">2019-12-26T05:11:33Z</dcterms:modified>
</cp:coreProperties>
</file>