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</TotalTime>
  <Words>5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모양</vt:lpstr>
      <vt:lpstr>금융상품 분석툴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남병철</cp:lastModifiedBy>
  <cp:revision>1</cp:revision>
  <dcterms:created xsi:type="dcterms:W3CDTF">2019-12-24T00:45:35Z</dcterms:created>
  <dcterms:modified xsi:type="dcterms:W3CDTF">2019-12-24T00:48:46Z</dcterms:modified>
</cp:coreProperties>
</file>