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76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</a:t>
            </a:r>
            <a:r>
              <a:rPr lang="ko-KR" altLang="en-US" dirty="0" smtClean="0"/>
              <a:t>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상품의 코드 또는 심볼을 입력하고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버튼은 누르면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시세정보 조회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특정 금융상품을 분석할 때 필요한 다른 </a:t>
            </a:r>
            <a:r>
              <a:rPr lang="ko-KR" altLang="en-US" dirty="0"/>
              <a:t>종목과의 상관관계를 </a:t>
            </a:r>
            <a:r>
              <a:rPr lang="ko-KR" altLang="en-US" dirty="0" smtClean="0"/>
              <a:t>구체적인 </a:t>
            </a:r>
            <a:r>
              <a:rPr lang="ko-KR" altLang="en-US" dirty="0"/>
              <a:t>수치와 </a:t>
            </a:r>
            <a:r>
              <a:rPr lang="ko-KR" altLang="en-US" dirty="0" smtClean="0"/>
              <a:t>그래프정보로 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구성할 </a:t>
            </a:r>
            <a:r>
              <a:rPr lang="ko-KR" altLang="en-US" dirty="0" err="1" smtClean="0"/>
              <a:t>수있도록</a:t>
            </a:r>
            <a:r>
              <a:rPr lang="ko-KR" altLang="en-US" dirty="0" smtClean="0"/>
              <a:t> 도움을 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87</TotalTime>
  <Words>69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금융상품 분석툴</vt:lpstr>
      <vt:lpstr>개요</vt:lpstr>
      <vt:lpstr>소개</vt:lpstr>
      <vt:lpstr>내용</vt:lpstr>
      <vt:lpstr>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ByongChol Nam</cp:lastModifiedBy>
  <cp:revision>17</cp:revision>
  <dcterms:created xsi:type="dcterms:W3CDTF">2019-12-24T00:45:35Z</dcterms:created>
  <dcterms:modified xsi:type="dcterms:W3CDTF">2019-12-27T14:00:02Z</dcterms:modified>
</cp:coreProperties>
</file>