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2" r:id="rId5"/>
    <p:sldId id="264" r:id="rId6"/>
    <p:sldId id="265" r:id="rId7"/>
    <p:sldId id="266" r:id="rId8"/>
    <p:sldId id="268" r:id="rId9"/>
    <p:sldId id="263" r:id="rId10"/>
    <p:sldId id="260" r:id="rId11"/>
    <p:sldId id="261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3FFDC18-3446-49FF-8821-C5722B72D633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" TargetMode="External"/><Relationship Id="rId2" Type="http://schemas.openxmlformats.org/officeDocument/2006/relationships/hyperlink" Target="https://finance.nav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asdaq.com/" TargetMode="External"/><Relationship Id="rId4" Type="http://schemas.openxmlformats.org/officeDocument/2006/relationships/hyperlink" Target="https://kind.krx.co.kr/corpgeneral/corpList.do?method=loadInitPag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ind.krx.co.kr/corpgeneral/corpList.do?method=loadInitP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금융상품 </a:t>
            </a:r>
            <a:r>
              <a:rPr lang="ko-KR" altLang="en-US" dirty="0" err="1" smtClean="0"/>
              <a:t>분석툴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남병철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이승민</a:t>
            </a:r>
            <a:endParaRPr lang="ko-KR" altLang="en-US" dirty="0"/>
          </a:p>
        </p:txBody>
      </p:sp>
      <p:pic>
        <p:nvPicPr>
          <p:cNvPr id="4" name="그림 3" descr="금융상품분석툴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2696"/>
            <a:ext cx="3679005" cy="28803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5" name="Picture 2" descr="C:\Users\nbvc\Desktop\새 폴더\캡처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09700"/>
            <a:ext cx="2736304" cy="342666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35669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26840"/>
          </a:xfrm>
        </p:spPr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개발 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pandas,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: 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처리및</a:t>
            </a:r>
            <a:r>
              <a:rPr lang="ko-KR" altLang="en-US" dirty="0" smtClean="0"/>
              <a:t>  통</a:t>
            </a:r>
            <a:r>
              <a:rPr lang="ko-KR" altLang="en-US" dirty="0"/>
              <a:t>계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pandas-</a:t>
            </a:r>
            <a:r>
              <a:rPr lang="en-US" altLang="ko-KR" dirty="0" err="1" smtClean="0"/>
              <a:t>datareader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주식 정보 조회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matplotlib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차트 그래프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PyQt5, PyQt5-tools: GUI 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, GUI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pyinstaller</a:t>
            </a:r>
            <a:r>
              <a:rPr lang="en-US" altLang="ko-KR" dirty="0" smtClean="0"/>
              <a:t> : exe </a:t>
            </a:r>
            <a:r>
              <a:rPr lang="ko-KR" altLang="en-US" dirty="0" err="1" smtClean="0"/>
              <a:t>배포툴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시세정보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finance.naver.com/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3"/>
              </a:rPr>
              <a:t>finance.yahoo.com</a:t>
            </a:r>
            <a:r>
              <a:rPr lang="en-US" altLang="ko-KR" dirty="0">
                <a:hlinkClick r:id="rId3"/>
              </a:rPr>
              <a:t>/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상품 코드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심볼 데이터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4"/>
              </a:rPr>
              <a:t>kind.krx.co.kr</a:t>
            </a:r>
            <a:r>
              <a:rPr lang="en-US" altLang="ko-KR" dirty="0" smtClean="0"/>
              <a:t> 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5"/>
              </a:rPr>
              <a:t>www.nasdaq.com</a:t>
            </a:r>
            <a:r>
              <a:rPr lang="en-US" altLang="ko-KR" dirty="0">
                <a:hlinkClick r:id="rId5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2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활용및</a:t>
            </a:r>
            <a:r>
              <a:rPr lang="ko-KR" altLang="en-US" dirty="0" smtClean="0"/>
              <a:t> 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7085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특정 </a:t>
            </a:r>
            <a:r>
              <a:rPr lang="ko-KR" altLang="en-US" dirty="0" smtClean="0"/>
              <a:t>금융상품과 다른 </a:t>
            </a:r>
            <a:r>
              <a:rPr lang="ko-KR" altLang="en-US" dirty="0"/>
              <a:t>종목과의 </a:t>
            </a:r>
            <a:r>
              <a:rPr lang="ko-KR" altLang="en-US" dirty="0" smtClean="0"/>
              <a:t>상관관계 </a:t>
            </a:r>
            <a:r>
              <a:rPr lang="ko-KR" altLang="en-US" dirty="0" smtClean="0"/>
              <a:t>정보를 </a:t>
            </a:r>
            <a:r>
              <a:rPr lang="ko-KR" altLang="en-US" dirty="0" smtClean="0"/>
              <a:t>현 시점 시세가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적용된 </a:t>
            </a:r>
            <a:r>
              <a:rPr lang="ko-KR" altLang="en-US" dirty="0" smtClean="0"/>
              <a:t>구체적인 </a:t>
            </a:r>
            <a:r>
              <a:rPr lang="ko-KR" altLang="en-US" dirty="0"/>
              <a:t>수치와 </a:t>
            </a:r>
            <a:r>
              <a:rPr lang="ko-KR" altLang="en-US" dirty="0" smtClean="0"/>
              <a:t>그래프정보로 </a:t>
            </a:r>
            <a:r>
              <a:rPr lang="ko-KR" altLang="en-US" dirty="0" smtClean="0"/>
              <a:t>언제 어디서나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빠르고 간편하게 확인할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상관관계를 확인하여 </a:t>
            </a:r>
            <a:r>
              <a:rPr lang="ko-KR" altLang="en-US" dirty="0" err="1" smtClean="0"/>
              <a:t>균형잡힌</a:t>
            </a:r>
            <a:r>
              <a:rPr lang="ko-KR" altLang="en-US" dirty="0" smtClean="0"/>
              <a:t> 금융포트폴리오를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구성할 수 있도록 도움을 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Python</a:t>
            </a:r>
            <a:r>
              <a:rPr lang="ko-KR" altLang="en-US" dirty="0"/>
              <a:t>과 데이터 분석 을 활용하여 </a:t>
            </a:r>
            <a:r>
              <a:rPr lang="ko-KR" altLang="en-US" dirty="0" smtClean="0"/>
              <a:t>일반 </a:t>
            </a:r>
            <a:r>
              <a:rPr lang="ko-KR" altLang="en-US" dirty="0"/>
              <a:t>서비스 상품 적용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가능성을 </a:t>
            </a:r>
            <a:r>
              <a:rPr lang="ko-KR" altLang="en-US" dirty="0"/>
              <a:t>확인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다른 데이터 분석에 적용</a:t>
            </a:r>
            <a:endParaRPr lang="en-US" altLang="ko-KR" dirty="0"/>
          </a:p>
          <a:p>
            <a:r>
              <a:rPr lang="ko-KR" altLang="en-US" dirty="0"/>
              <a:t>데이터 입력방법의 다양화</a:t>
            </a:r>
            <a:endParaRPr lang="en-US" altLang="ko-KR" dirty="0"/>
          </a:p>
          <a:p>
            <a:r>
              <a:rPr lang="ko-KR" altLang="en-US" dirty="0" err="1"/>
              <a:t>입력및</a:t>
            </a:r>
            <a:r>
              <a:rPr lang="ko-KR" altLang="en-US" dirty="0"/>
              <a:t> 분석실행의 자동화</a:t>
            </a:r>
            <a:endParaRPr lang="en-US" altLang="ko-KR" dirty="0"/>
          </a:p>
          <a:p>
            <a:r>
              <a:rPr lang="en-US" altLang="ko-KR" dirty="0"/>
              <a:t>web</a:t>
            </a:r>
            <a:r>
              <a:rPr lang="ko-KR" altLang="en-US" dirty="0"/>
              <a:t>버전 </a:t>
            </a:r>
            <a:r>
              <a:rPr lang="ko-KR" altLang="en-US" dirty="0" smtClean="0"/>
              <a:t>필요성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8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2184858"/>
          </a:xfrm>
        </p:spPr>
        <p:txBody>
          <a:bodyPr/>
          <a:lstStyle/>
          <a:p>
            <a:pPr algn="ctr"/>
            <a:r>
              <a:rPr lang="ko-KR" altLang="en-US" dirty="0" smtClean="0"/>
              <a:t>시연</a:t>
            </a:r>
            <a:r>
              <a:rPr lang="en-US" altLang="ko-KR" dirty="0" smtClean="0"/>
              <a:t>,  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0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183880" cy="1051560"/>
          </a:xfrm>
        </p:spPr>
        <p:txBody>
          <a:bodyPr/>
          <a:lstStyle/>
          <a:p>
            <a:r>
              <a:rPr lang="ko-KR" altLang="en-US" dirty="0" smtClean="0"/>
              <a:t>개</a:t>
            </a:r>
            <a:r>
              <a:rPr lang="ko-KR" altLang="en-US" dirty="0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인터넷으로 특정 금융 상품의 시세정보를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받아와 분석하고 결과를 그래프와 수치로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보여주는 어플리케이션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과 관련 패키지를 사용하여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기능과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독립적으로 실행이 가능한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배포형</a:t>
            </a:r>
            <a:r>
              <a:rPr lang="ko-KR" altLang="en-US" dirty="0" smtClean="0"/>
              <a:t> 어플리케이션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2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A </a:t>
            </a:r>
            <a:r>
              <a:rPr lang="ko-KR" altLang="en-US" dirty="0" smtClean="0"/>
              <a:t>버전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530352"/>
            <a:ext cx="7859216" cy="73840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입력과 그래프</a:t>
            </a:r>
            <a:r>
              <a:rPr lang="en-US" altLang="ko-KR" dirty="0" smtClean="0"/>
              <a:t>,</a:t>
            </a:r>
            <a:r>
              <a:rPr lang="ko-KR" altLang="en-US" dirty="0" smtClean="0"/>
              <a:t>결과내역을 한 화면에 보여주는 버전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 descr="금융상품분석툴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74416"/>
            <a:ext cx="3816424" cy="2987907"/>
          </a:xfrm>
          <a:prstGeom prst="rect">
            <a:avLst/>
          </a:prstGeom>
        </p:spPr>
      </p:pic>
      <p:sp>
        <p:nvSpPr>
          <p:cNvPr id="20" name="설명선 2(테두리 없음) 19"/>
          <p:cNvSpPr/>
          <p:nvPr/>
        </p:nvSpPr>
        <p:spPr>
          <a:xfrm>
            <a:off x="7092280" y="3168369"/>
            <a:ext cx="1152128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400"/>
              <a:gd name="adj6" fmla="val -1053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결과내역</a:t>
            </a:r>
            <a:endParaRPr lang="ko-KR" altLang="en-US" dirty="0"/>
          </a:p>
        </p:txBody>
      </p:sp>
      <p:sp>
        <p:nvSpPr>
          <p:cNvPr id="26" name="설명선 2(테두리 없음) 25"/>
          <p:cNvSpPr/>
          <p:nvPr/>
        </p:nvSpPr>
        <p:spPr>
          <a:xfrm>
            <a:off x="683568" y="1644788"/>
            <a:ext cx="1152128" cy="612648"/>
          </a:xfrm>
          <a:prstGeom prst="callout2">
            <a:avLst>
              <a:gd name="adj1" fmla="val 44547"/>
              <a:gd name="adj2" fmla="val 107777"/>
              <a:gd name="adj3" fmla="val 52839"/>
              <a:gd name="adj4" fmla="val 117080"/>
              <a:gd name="adj5" fmla="val 76568"/>
              <a:gd name="adj6" fmla="val 1704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27" name="설명선 2(테두리 없음) 26"/>
          <p:cNvSpPr/>
          <p:nvPr/>
        </p:nvSpPr>
        <p:spPr>
          <a:xfrm>
            <a:off x="683568" y="3861048"/>
            <a:ext cx="1152128" cy="612648"/>
          </a:xfrm>
          <a:prstGeom prst="callout2">
            <a:avLst>
              <a:gd name="adj1" fmla="val 44547"/>
              <a:gd name="adj2" fmla="val 107777"/>
              <a:gd name="adj3" fmla="val 42704"/>
              <a:gd name="adj4" fmla="val 123939"/>
              <a:gd name="adj5" fmla="val 19446"/>
              <a:gd name="adj6" fmla="val 1743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29" name="설명선 2(테두리 없음) 28"/>
          <p:cNvSpPr/>
          <p:nvPr/>
        </p:nvSpPr>
        <p:spPr>
          <a:xfrm>
            <a:off x="1259632" y="4747097"/>
            <a:ext cx="3168352" cy="360040"/>
          </a:xfrm>
          <a:prstGeom prst="callout2">
            <a:avLst>
              <a:gd name="adj1" fmla="val 57093"/>
              <a:gd name="adj2" fmla="val 103501"/>
              <a:gd name="adj3" fmla="val 29234"/>
              <a:gd name="adj4" fmla="val 110143"/>
              <a:gd name="adj5" fmla="val -95835"/>
              <a:gd name="adj6" fmla="val 12425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 누적 내역을 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로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8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A </a:t>
            </a:r>
            <a:r>
              <a:rPr lang="ko-KR" altLang="en-US" dirty="0"/>
              <a:t>버전 소개</a:t>
            </a:r>
          </a:p>
        </p:txBody>
      </p:sp>
      <p:pic>
        <p:nvPicPr>
          <p:cNvPr id="4" name="그림 3" descr="종목코드리스트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764704"/>
            <a:ext cx="1674769" cy="2592288"/>
          </a:xfrm>
          <a:prstGeom prst="rect">
            <a:avLst/>
          </a:prstGeom>
        </p:spPr>
      </p:pic>
      <p:pic>
        <p:nvPicPr>
          <p:cNvPr id="5" name="그림 4" descr="종목코드리스트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636912"/>
            <a:ext cx="1674770" cy="2592288"/>
          </a:xfrm>
          <a:prstGeom prst="rect">
            <a:avLst/>
          </a:prstGeom>
        </p:spPr>
      </p:pic>
      <p:pic>
        <p:nvPicPr>
          <p:cNvPr id="6" name="내용 개체 틀 5" descr="금융상품분석툴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72284"/>
            <a:ext cx="4768248" cy="3733098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endCxn id="4" idx="1"/>
          </p:cNvCxnSpPr>
          <p:nvPr/>
        </p:nvCxnSpPr>
        <p:spPr>
          <a:xfrm flipV="1">
            <a:off x="2267744" y="2060848"/>
            <a:ext cx="388843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5" idx="1"/>
          </p:cNvCxnSpPr>
          <p:nvPr/>
        </p:nvCxnSpPr>
        <p:spPr>
          <a:xfrm>
            <a:off x="2267744" y="2780928"/>
            <a:ext cx="3816424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>
          <a:xfrm>
            <a:off x="755576" y="620688"/>
            <a:ext cx="5400600" cy="738408"/>
          </a:xfrm>
          <a:prstGeom prst="rect">
            <a:avLst/>
          </a:prstGeom>
        </p:spPr>
        <p:txBody>
          <a:bodyPr vert="horz" lIns="182880" tIns="91440">
            <a:normAutofit fontScale="85000" lnSpcReduction="10000"/>
          </a:bodyPr>
          <a:lstStyle>
            <a:lvl1pPr marL="265176" indent="-265176" algn="l" rtl="0" eaLnBrk="1" latinLnBrk="1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1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1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1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1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1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1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1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1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코드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심볼을 팝업 </a:t>
            </a:r>
            <a:r>
              <a:rPr lang="ko-KR" altLang="en-US" dirty="0" err="1" smtClean="0"/>
              <a:t>리스트창</a:t>
            </a:r>
            <a:r>
              <a:rPr lang="ko-KR" altLang="en-US" dirty="0" smtClean="0"/>
              <a:t> 에서 선택 입력</a:t>
            </a:r>
            <a:endParaRPr lang="en-US" altLang="ko-KR" dirty="0" smtClean="0"/>
          </a:p>
          <a:p>
            <a:pPr marL="0" indent="0">
              <a:buFont typeface="Wingdings 2"/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7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A </a:t>
            </a:r>
            <a:r>
              <a:rPr lang="ko-KR" altLang="en-US" dirty="0"/>
              <a:t>버전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심플하고 직관적인 인터페이스</a:t>
            </a:r>
            <a:endParaRPr lang="en-US" altLang="ko-KR" dirty="0" smtClean="0"/>
          </a:p>
          <a:p>
            <a:r>
              <a:rPr lang="ko-KR" altLang="en-US" dirty="0" smtClean="0"/>
              <a:t>파일로 읽어온 </a:t>
            </a:r>
            <a:r>
              <a:rPr lang="ko-KR" altLang="en-US" dirty="0" err="1" smtClean="0"/>
              <a:t>시장별</a:t>
            </a:r>
            <a:r>
              <a:rPr lang="ko-KR" altLang="en-US" dirty="0" smtClean="0"/>
              <a:t> 종목 리스트 검색기능 제공</a:t>
            </a:r>
            <a:endParaRPr lang="en-US" altLang="ko-KR" dirty="0" smtClean="0"/>
          </a:p>
          <a:p>
            <a:r>
              <a:rPr lang="ko-KR" altLang="en-US" dirty="0" smtClean="0"/>
              <a:t>다수의 종목들간의 반복적인 비교 분석을 간편하게 수행</a:t>
            </a:r>
            <a:endParaRPr lang="en-US" altLang="ko-KR" dirty="0" smtClean="0"/>
          </a:p>
          <a:p>
            <a:r>
              <a:rPr lang="ko-KR" altLang="en-US" dirty="0" smtClean="0"/>
              <a:t>단일 화면에서 그래프와 수치로 직관적인 정보 제공</a:t>
            </a:r>
            <a:endParaRPr lang="en-US" altLang="ko-KR" dirty="0" smtClean="0"/>
          </a:p>
          <a:p>
            <a:r>
              <a:rPr lang="ko-KR" altLang="en-US" dirty="0" smtClean="0"/>
              <a:t>다수의 분석내역을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형식으로 저장하는 기능 제공</a:t>
            </a:r>
            <a:endParaRPr lang="en-US" altLang="ko-KR" dirty="0" smtClean="0"/>
          </a:p>
          <a:p>
            <a:r>
              <a:rPr lang="ko-KR" altLang="en-US" dirty="0" err="1" smtClean="0"/>
              <a:t>시장별</a:t>
            </a:r>
            <a:r>
              <a:rPr lang="ko-KR" altLang="en-US" dirty="0" smtClean="0"/>
              <a:t>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심볼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 필요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73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B </a:t>
            </a:r>
            <a:r>
              <a:rPr lang="ko-KR" altLang="en-US" dirty="0"/>
              <a:t>버전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카테고</a:t>
            </a:r>
            <a:r>
              <a:rPr lang="ko-KR" altLang="en-US" dirty="0" err="1"/>
              <a:t>리</a:t>
            </a:r>
            <a:r>
              <a:rPr lang="ko-KR" altLang="en-US" dirty="0" err="1" smtClean="0"/>
              <a:t>별</a:t>
            </a:r>
            <a:r>
              <a:rPr lang="ko-KR" altLang="en-US" dirty="0" smtClean="0"/>
              <a:t> 상단 탭으로 구분된 버전</a:t>
            </a:r>
            <a:endParaRPr lang="ko-KR" altLang="en-US" dirty="0"/>
          </a:p>
        </p:txBody>
      </p:sp>
      <p:pic>
        <p:nvPicPr>
          <p:cNvPr id="1026" name="Picture 2" descr="C:\Users\nbvc\Desktop\새 폴더\캡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9253"/>
            <a:ext cx="3080737" cy="3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설명선 2(테두리 없음) 4"/>
          <p:cNvSpPr/>
          <p:nvPr/>
        </p:nvSpPr>
        <p:spPr>
          <a:xfrm>
            <a:off x="4914564" y="1199253"/>
            <a:ext cx="2105708" cy="612648"/>
          </a:xfrm>
          <a:prstGeom prst="callout2">
            <a:avLst>
              <a:gd name="adj1" fmla="val 37176"/>
              <a:gd name="adj2" fmla="val -5467"/>
              <a:gd name="adj3" fmla="val 57446"/>
              <a:gd name="adj4" fmla="val -23834"/>
              <a:gd name="adj5" fmla="val 174229"/>
              <a:gd name="adj6" fmla="val -1427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온라인에서 종목정보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받아오는 버튼</a:t>
            </a:r>
            <a:endParaRPr lang="ko-KR" altLang="en-US" dirty="0"/>
          </a:p>
        </p:txBody>
      </p:sp>
      <p:sp>
        <p:nvSpPr>
          <p:cNvPr id="6" name="설명선 2(테두리 없음) 5"/>
          <p:cNvSpPr/>
          <p:nvPr/>
        </p:nvSpPr>
        <p:spPr>
          <a:xfrm>
            <a:off x="5724128" y="4444602"/>
            <a:ext cx="1152128" cy="612648"/>
          </a:xfrm>
          <a:prstGeom prst="callout2">
            <a:avLst>
              <a:gd name="adj1" fmla="val 51917"/>
              <a:gd name="adj2" fmla="val -5883"/>
              <a:gd name="adj3" fmla="val 22435"/>
              <a:gd name="adj4" fmla="val -40182"/>
              <a:gd name="adj5" fmla="val -101247"/>
              <a:gd name="adj6" fmla="val -16123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검색된 정보</a:t>
            </a:r>
            <a:endParaRPr lang="ko-KR" altLang="en-US" dirty="0"/>
          </a:p>
        </p:txBody>
      </p:sp>
      <p:sp>
        <p:nvSpPr>
          <p:cNvPr id="7" name="설명선 2(테두리 없음) 6"/>
          <p:cNvSpPr/>
          <p:nvPr/>
        </p:nvSpPr>
        <p:spPr>
          <a:xfrm>
            <a:off x="6208464" y="3212976"/>
            <a:ext cx="1296144" cy="481349"/>
          </a:xfrm>
          <a:prstGeom prst="callout2">
            <a:avLst>
              <a:gd name="adj1" fmla="val 51917"/>
              <a:gd name="adj2" fmla="val -5883"/>
              <a:gd name="adj3" fmla="val 50075"/>
              <a:gd name="adj4" fmla="val -22988"/>
              <a:gd name="adj5" fmla="val -136765"/>
              <a:gd name="adj6" fmla="val -26556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검색어</a:t>
            </a:r>
            <a:r>
              <a:rPr lang="ko-KR" altLang="en-US" dirty="0" smtClean="0"/>
              <a:t> 입력 </a:t>
            </a:r>
            <a:endParaRPr lang="ko-KR" altLang="en-US" dirty="0"/>
          </a:p>
        </p:txBody>
      </p:sp>
      <p:sp>
        <p:nvSpPr>
          <p:cNvPr id="8" name="설명선 2(테두리 없음) 7"/>
          <p:cNvSpPr/>
          <p:nvPr/>
        </p:nvSpPr>
        <p:spPr>
          <a:xfrm>
            <a:off x="6732240" y="2276872"/>
            <a:ext cx="1296144" cy="481349"/>
          </a:xfrm>
          <a:prstGeom prst="callout2">
            <a:avLst>
              <a:gd name="adj1" fmla="val 51917"/>
              <a:gd name="adj2" fmla="val -5883"/>
              <a:gd name="adj3" fmla="val 50075"/>
              <a:gd name="adj4" fmla="val -22988"/>
              <a:gd name="adj5" fmla="val 43820"/>
              <a:gd name="adj6" fmla="val -21025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종목 코드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79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B </a:t>
            </a:r>
            <a:r>
              <a:rPr lang="ko-KR" altLang="en-US" dirty="0"/>
              <a:t>버전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상관관계와 주가 차트</a:t>
            </a:r>
            <a:endParaRPr lang="ko-KR" altLang="en-US" dirty="0"/>
          </a:p>
        </p:txBody>
      </p:sp>
      <p:pic>
        <p:nvPicPr>
          <p:cNvPr id="2050" name="Picture 2" descr="C:\Users\nbvc\Desktop\새 폴더\캡처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98" y="1340768"/>
            <a:ext cx="2603277" cy="326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bvc\Desktop\새 폴더\캡처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16832"/>
            <a:ext cx="2567607" cy="218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nbvc\Desktop\새 폴더\캡처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38776"/>
            <a:ext cx="2597761" cy="220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1691680" y="2636912"/>
            <a:ext cx="3456384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123728" y="3941440"/>
            <a:ext cx="3672408" cy="9997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설명선 2(테두리 없음) 15"/>
          <p:cNvSpPr/>
          <p:nvPr/>
        </p:nvSpPr>
        <p:spPr>
          <a:xfrm>
            <a:off x="5292080" y="1034444"/>
            <a:ext cx="1296144" cy="612648"/>
          </a:xfrm>
          <a:prstGeom prst="callout2">
            <a:avLst>
              <a:gd name="adj1" fmla="val 53760"/>
              <a:gd name="adj2" fmla="val -6057"/>
              <a:gd name="adj3" fmla="val 61131"/>
              <a:gd name="adj4" fmla="val -15403"/>
              <a:gd name="adj5" fmla="val 192654"/>
              <a:gd name="adj6" fmla="val -2001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종목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91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B </a:t>
            </a:r>
            <a:r>
              <a:rPr lang="ko-KR" altLang="en-US" dirty="0"/>
              <a:t>버전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종목의 시세 정보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pic>
        <p:nvPicPr>
          <p:cNvPr id="1026" name="Picture 2" descr="C:\Users\nbvc\Desktop\새 폴더\캡처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3105041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bvc\Desktop\새 폴더\캡처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08920"/>
            <a:ext cx="3167235" cy="178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3203848" y="3717032"/>
            <a:ext cx="1656184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설명선 2(테두리 없음) 9"/>
          <p:cNvSpPr/>
          <p:nvPr/>
        </p:nvSpPr>
        <p:spPr>
          <a:xfrm>
            <a:off x="5306763" y="1340768"/>
            <a:ext cx="1296144" cy="612648"/>
          </a:xfrm>
          <a:prstGeom prst="callout2">
            <a:avLst>
              <a:gd name="adj1" fmla="val 53760"/>
              <a:gd name="adj2" fmla="val -6057"/>
              <a:gd name="adj3" fmla="val 61131"/>
              <a:gd name="adj4" fmla="val -15403"/>
              <a:gd name="adj5" fmla="val 192654"/>
              <a:gd name="adj6" fmla="val -2001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종목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34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B </a:t>
            </a:r>
            <a:r>
              <a:rPr lang="ko-KR" altLang="en-US" dirty="0" smtClean="0"/>
              <a:t>버전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온라인 실시간 상장종목 정보 </a:t>
            </a:r>
            <a:r>
              <a:rPr lang="ko-KR" altLang="en-US" dirty="0" smtClean="0"/>
              <a:t>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>
                <a:hlinkClick r:id="rId2"/>
              </a:rPr>
              <a:t>kind.krx.co.kr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별도 </a:t>
            </a:r>
            <a:r>
              <a:rPr lang="ko-KR" altLang="en-US" dirty="0" smtClean="0"/>
              <a:t>파일 </a:t>
            </a:r>
            <a:r>
              <a:rPr lang="ko-KR" altLang="en-US" dirty="0" smtClean="0"/>
              <a:t>필요 없음 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분석 결과 차트 창 기능</a:t>
            </a:r>
            <a:endParaRPr lang="en-US" altLang="ko-KR" dirty="0" smtClean="0"/>
          </a:p>
          <a:p>
            <a:r>
              <a:rPr lang="ko-KR" altLang="en-US" dirty="0" err="1" smtClean="0"/>
              <a:t>날짜별</a:t>
            </a:r>
            <a:r>
              <a:rPr lang="ko-KR" altLang="en-US" dirty="0" smtClean="0"/>
              <a:t> 종목 가격 비교 차트 제공 </a:t>
            </a:r>
            <a:endParaRPr lang="en-US" altLang="ko-KR" dirty="0" smtClean="0"/>
          </a:p>
          <a:p>
            <a:r>
              <a:rPr lang="ko-KR" altLang="en-US" dirty="0" err="1" smtClean="0"/>
              <a:t>날짜별</a:t>
            </a:r>
            <a:r>
              <a:rPr lang="ko-KR" altLang="en-US" dirty="0" smtClean="0"/>
              <a:t> 종목 가격 시세 리스트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저장 기능 제공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9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1273</TotalTime>
  <Words>200</Words>
  <Application>Microsoft Office PowerPoint</Application>
  <PresentationFormat>화면 슬라이드 쇼(4:3)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모양</vt:lpstr>
      <vt:lpstr>금융상품 분석툴</vt:lpstr>
      <vt:lpstr>개요</vt:lpstr>
      <vt:lpstr>Type A 버전 소개</vt:lpstr>
      <vt:lpstr>Type A 버전 소개</vt:lpstr>
      <vt:lpstr>Type A 버전 소개</vt:lpstr>
      <vt:lpstr>Type B 버전 소개</vt:lpstr>
      <vt:lpstr>Type B 버전 소개</vt:lpstr>
      <vt:lpstr>Type B 버전 소개</vt:lpstr>
      <vt:lpstr>Type B 버전 소개</vt:lpstr>
      <vt:lpstr>내용</vt:lpstr>
      <vt:lpstr>활용및 결론</vt:lpstr>
      <vt:lpstr>시연, 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금융상품 분석툴</dc:title>
  <dc:creator>남병철</dc:creator>
  <cp:lastModifiedBy>남병철</cp:lastModifiedBy>
  <cp:revision>71</cp:revision>
  <dcterms:created xsi:type="dcterms:W3CDTF">2019-12-24T00:45:35Z</dcterms:created>
  <dcterms:modified xsi:type="dcterms:W3CDTF">2020-01-03T01:28:09Z</dcterms:modified>
</cp:coreProperties>
</file>