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53" autoAdjust="0"/>
    <p:restoredTop sz="94660"/>
  </p:normalViewPr>
  <p:slideViewPr>
    <p:cSldViewPr snapToGrid="0">
      <p:cViewPr>
        <p:scale>
          <a:sx n="150" d="100"/>
          <a:sy n="150" d="100"/>
        </p:scale>
        <p:origin x="672" y="-3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4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9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9A3A-EA23-4829-8954-B97CF5164DE9}" type="datetimeFigureOut">
              <a:rPr lang="en-US" smtClean="0"/>
              <a:t>10/27/2017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BE7E-E37F-4461-B348-56E0100A038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8E13DC4-B2A1-464A-A19A-FB2D1F3293DE}"/>
              </a:ext>
            </a:extLst>
          </p:cNvPr>
          <p:cNvSpPr/>
          <p:nvPr/>
        </p:nvSpPr>
        <p:spPr>
          <a:xfrm>
            <a:off x="1097629" y="722630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8290620-8D46-445F-BE2B-7CA66773158F}"/>
              </a:ext>
            </a:extLst>
          </p:cNvPr>
          <p:cNvCxnSpPr>
            <a:cxnSpLocks/>
          </p:cNvCxnSpPr>
          <p:nvPr/>
        </p:nvCxnSpPr>
        <p:spPr>
          <a:xfrm>
            <a:off x="2281903" y="152400"/>
            <a:ext cx="0" cy="975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FB2A3F-04C5-4DE6-B865-84586602E60F}"/>
              </a:ext>
            </a:extLst>
          </p:cNvPr>
          <p:cNvSpPr/>
          <p:nvPr/>
        </p:nvSpPr>
        <p:spPr>
          <a:xfrm>
            <a:off x="190828" y="152400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Professor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8CE2A-58F4-4E8F-918E-C10164D3E5DD}"/>
              </a:ext>
            </a:extLst>
          </p:cNvPr>
          <p:cNvSpPr/>
          <p:nvPr/>
        </p:nvSpPr>
        <p:spPr>
          <a:xfrm>
            <a:off x="2437499" y="152400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System</a:t>
            </a:r>
            <a:endParaRPr lang="en-US" b="1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D96C153-8806-4F72-86C8-CCD623A2D73A}"/>
              </a:ext>
            </a:extLst>
          </p:cNvPr>
          <p:cNvSpPr/>
          <p:nvPr/>
        </p:nvSpPr>
        <p:spPr>
          <a:xfrm>
            <a:off x="263218" y="1151890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Connect as professor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DB1E29B-43B3-4E31-9FC0-2FCEA6401EE3}"/>
              </a:ext>
            </a:extLst>
          </p:cNvPr>
          <p:cNvSpPr/>
          <p:nvPr/>
        </p:nvSpPr>
        <p:spPr>
          <a:xfrm>
            <a:off x="259429" y="1660616"/>
            <a:ext cx="17907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Choose a class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C215FCB-48FC-415A-A71E-FC94A6097738}"/>
              </a:ext>
            </a:extLst>
          </p:cNvPr>
          <p:cNvSpPr/>
          <p:nvPr/>
        </p:nvSpPr>
        <p:spPr>
          <a:xfrm>
            <a:off x="259429" y="2164263"/>
            <a:ext cx="1790700" cy="447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Choose a type of exercise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FF25ABC-5D0B-40FB-A53B-00B9973195C7}"/>
              </a:ext>
            </a:extLst>
          </p:cNvPr>
          <p:cNvSpPr/>
          <p:nvPr/>
        </p:nvSpPr>
        <p:spPr>
          <a:xfrm>
            <a:off x="2493611" y="2310889"/>
            <a:ext cx="2077042" cy="59182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form depending exercise type (parameters)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1931A06-0950-42CA-B6B3-EF989C267CA3}"/>
              </a:ext>
            </a:extLst>
          </p:cNvPr>
          <p:cNvSpPr/>
          <p:nvPr/>
        </p:nvSpPr>
        <p:spPr>
          <a:xfrm>
            <a:off x="2582279" y="7494186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 answer on fly 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8B49162-E0AF-4E68-883D-8E3770689CB9}"/>
              </a:ext>
            </a:extLst>
          </p:cNvPr>
          <p:cNvSpPr/>
          <p:nvPr/>
        </p:nvSpPr>
        <p:spPr>
          <a:xfrm>
            <a:off x="342052" y="3081956"/>
            <a:ext cx="1655299" cy="490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Fill the form of parameters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B129F23-8FDD-48DA-88E5-B03F048CD564}"/>
              </a:ext>
            </a:extLst>
          </p:cNvPr>
          <p:cNvSpPr/>
          <p:nvPr/>
        </p:nvSpPr>
        <p:spPr>
          <a:xfrm>
            <a:off x="2508671" y="3818492"/>
            <a:ext cx="1963049" cy="413228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multiple exercises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4CF1146-A26B-4304-B0EA-FBECDBBD1080}"/>
              </a:ext>
            </a:extLst>
          </p:cNvPr>
          <p:cNvSpPr/>
          <p:nvPr/>
        </p:nvSpPr>
        <p:spPr>
          <a:xfrm>
            <a:off x="222715" y="4158999"/>
            <a:ext cx="1847481" cy="402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Choose exercises to ask for student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2899274-E51F-4C09-AF76-4D26B8BB63CE}"/>
              </a:ext>
            </a:extLst>
          </p:cNvPr>
          <p:cNvSpPr/>
          <p:nvPr/>
        </p:nvSpPr>
        <p:spPr>
          <a:xfrm>
            <a:off x="2415585" y="5872236"/>
            <a:ext cx="2034221" cy="4025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a exam for student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29E1D79-0C7E-4C5C-A633-078D6043E89B}"/>
              </a:ext>
            </a:extLst>
          </p:cNvPr>
          <p:cNvSpPr/>
          <p:nvPr/>
        </p:nvSpPr>
        <p:spPr>
          <a:xfrm>
            <a:off x="147762" y="8355460"/>
            <a:ext cx="1566418" cy="7368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Can see the result of each student (student’s feedback)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7174F-AF41-4A0C-A3BC-ED3341F68998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1154779" y="844550"/>
            <a:ext cx="3789" cy="30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A25A8D6-33A5-4E3B-A50A-C09DA3619C3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154779" y="1456690"/>
            <a:ext cx="3789" cy="203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C99CFA0-2737-4D8B-ACE0-922D0690E11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154779" y="1965416"/>
            <a:ext cx="0" cy="198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6AFF1C13-7BFD-449E-9631-F5931A00A7BE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1146456" y="4561555"/>
            <a:ext cx="0" cy="422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28D39F94-3B34-465D-B331-9E5FD93AAB30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1169702" y="3572903"/>
            <a:ext cx="1338969" cy="452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94D29B0E-B1A9-4344-B9EA-8B51B087F8B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050129" y="2387783"/>
            <a:ext cx="443482" cy="219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AF4EE14D-C8E9-4811-B09E-94B33E903A2C}"/>
              </a:ext>
            </a:extLst>
          </p:cNvPr>
          <p:cNvSpPr/>
          <p:nvPr/>
        </p:nvSpPr>
        <p:spPr>
          <a:xfrm>
            <a:off x="874447" y="9339386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A3BD8C9-9E51-42BF-9838-40223F516028}"/>
              </a:ext>
            </a:extLst>
          </p:cNvPr>
          <p:cNvCxnSpPr>
            <a:cxnSpLocks/>
            <a:stCxn id="34" idx="2"/>
            <a:endCxn id="190" idx="0"/>
          </p:cNvCxnSpPr>
          <p:nvPr/>
        </p:nvCxnSpPr>
        <p:spPr>
          <a:xfrm>
            <a:off x="930971" y="9092358"/>
            <a:ext cx="626" cy="24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9F66A7C4-2CB6-4DC8-9511-99CB43D5A39E}"/>
              </a:ext>
            </a:extLst>
          </p:cNvPr>
          <p:cNvCxnSpPr>
            <a:cxnSpLocks/>
            <a:stCxn id="21" idx="1"/>
            <a:endCxn id="28" idx="0"/>
          </p:cNvCxnSpPr>
          <p:nvPr/>
        </p:nvCxnSpPr>
        <p:spPr>
          <a:xfrm flipH="1">
            <a:off x="1169702" y="2606799"/>
            <a:ext cx="1323909" cy="475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>
            <a:extLst>
              <a:ext uri="{FF2B5EF4-FFF2-40B4-BE49-F238E27FC236}">
                <a16:creationId xmlns:a16="http://schemas.microsoft.com/office/drawing/2014/main" id="{74E5210E-F9B6-4C58-992C-D200563F3028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>
            <a:off x="2070196" y="4025106"/>
            <a:ext cx="438475" cy="33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 : coins arrondis 288">
            <a:extLst>
              <a:ext uri="{FF2B5EF4-FFF2-40B4-BE49-F238E27FC236}">
                <a16:creationId xmlns:a16="http://schemas.microsoft.com/office/drawing/2014/main" id="{FD5F4B97-1828-4691-9E50-4111B85FA02A}"/>
              </a:ext>
            </a:extLst>
          </p:cNvPr>
          <p:cNvSpPr/>
          <p:nvPr/>
        </p:nvSpPr>
        <p:spPr>
          <a:xfrm>
            <a:off x="1621487" y="8024717"/>
            <a:ext cx="1366355" cy="48777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feedback (prof)</a:t>
            </a:r>
          </a:p>
        </p:txBody>
      </p:sp>
      <p:cxnSp>
        <p:nvCxnSpPr>
          <p:cNvPr id="87" name="Connecteur droit avec flèche 118">
            <a:extLst>
              <a:ext uri="{FF2B5EF4-FFF2-40B4-BE49-F238E27FC236}">
                <a16:creationId xmlns:a16="http://schemas.microsoft.com/office/drawing/2014/main" id="{538EF183-255E-413B-9681-4F438E80CE7A}"/>
              </a:ext>
            </a:extLst>
          </p:cNvPr>
          <p:cNvCxnSpPr>
            <a:cxnSpLocks/>
            <a:stCxn id="24" idx="2"/>
            <a:endCxn id="289" idx="3"/>
          </p:cNvCxnSpPr>
          <p:nvPr/>
        </p:nvCxnSpPr>
        <p:spPr>
          <a:xfrm flipH="1">
            <a:off x="2987842" y="7798986"/>
            <a:ext cx="489787" cy="46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ecisione 2">
            <a:extLst>
              <a:ext uri="{FF2B5EF4-FFF2-40B4-BE49-F238E27FC236}">
                <a16:creationId xmlns:a16="http://schemas.microsoft.com/office/drawing/2014/main" id="{90EFAC9E-BEEB-46E3-938E-2B9FE3A5034E}"/>
              </a:ext>
            </a:extLst>
          </p:cNvPr>
          <p:cNvSpPr/>
          <p:nvPr/>
        </p:nvSpPr>
        <p:spPr>
          <a:xfrm>
            <a:off x="89034" y="4983822"/>
            <a:ext cx="2114844" cy="105666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The teacher  find question that he wants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7B9C511-3D5B-4604-9FCF-0A69A063428B}"/>
              </a:ext>
            </a:extLst>
          </p:cNvPr>
          <p:cNvCxnSpPr>
            <a:cxnSpLocks/>
            <a:stCxn id="3" idx="3"/>
            <a:endCxn id="29" idx="2"/>
          </p:cNvCxnSpPr>
          <p:nvPr/>
        </p:nvCxnSpPr>
        <p:spPr>
          <a:xfrm flipV="1">
            <a:off x="2203878" y="4231720"/>
            <a:ext cx="1286318" cy="1280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nettore 2 248">
            <a:extLst>
              <a:ext uri="{FF2B5EF4-FFF2-40B4-BE49-F238E27FC236}">
                <a16:creationId xmlns:a16="http://schemas.microsoft.com/office/drawing/2014/main" id="{F1F5600C-8302-4DFD-92A9-7684B82725F1}"/>
              </a:ext>
            </a:extLst>
          </p:cNvPr>
          <p:cNvCxnSpPr>
            <a:cxnSpLocks/>
            <a:stCxn id="3" idx="2"/>
            <a:endCxn id="32" idx="1"/>
          </p:cNvCxnSpPr>
          <p:nvPr/>
        </p:nvCxnSpPr>
        <p:spPr>
          <a:xfrm>
            <a:off x="1146456" y="6040490"/>
            <a:ext cx="1269129" cy="33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Rettangolo 249">
            <a:extLst>
              <a:ext uri="{FF2B5EF4-FFF2-40B4-BE49-F238E27FC236}">
                <a16:creationId xmlns:a16="http://schemas.microsoft.com/office/drawing/2014/main" id="{8B7CA962-9693-4BB5-B577-4166C254793C}"/>
              </a:ext>
            </a:extLst>
          </p:cNvPr>
          <p:cNvSpPr/>
          <p:nvPr/>
        </p:nvSpPr>
        <p:spPr>
          <a:xfrm>
            <a:off x="1049931" y="6083274"/>
            <a:ext cx="4035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Yes</a:t>
            </a:r>
            <a:endParaRPr lang="it-IT" sz="1300" dirty="0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A399B259-93CB-4AA5-9AA0-32BD2703FE82}"/>
              </a:ext>
            </a:extLst>
          </p:cNvPr>
          <p:cNvSpPr/>
          <p:nvPr/>
        </p:nvSpPr>
        <p:spPr>
          <a:xfrm>
            <a:off x="1846408" y="5091962"/>
            <a:ext cx="45825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/>
              <a:t>No</a:t>
            </a:r>
            <a:endParaRPr lang="it-IT" sz="1300" dirty="0"/>
          </a:p>
        </p:txBody>
      </p:sp>
      <p:cxnSp>
        <p:nvCxnSpPr>
          <p:cNvPr id="98" name="Connecteur droit avec flèche 305">
            <a:extLst>
              <a:ext uri="{FF2B5EF4-FFF2-40B4-BE49-F238E27FC236}">
                <a16:creationId xmlns:a16="http://schemas.microsoft.com/office/drawing/2014/main" id="{BEC474FA-34BA-463A-A497-51E86DD795A1}"/>
              </a:ext>
            </a:extLst>
          </p:cNvPr>
          <p:cNvCxnSpPr>
            <a:cxnSpLocks/>
            <a:stCxn id="110" idx="2"/>
            <a:endCxn id="24" idx="0"/>
          </p:cNvCxnSpPr>
          <p:nvPr/>
        </p:nvCxnSpPr>
        <p:spPr>
          <a:xfrm>
            <a:off x="3477629" y="7274269"/>
            <a:ext cx="0" cy="219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18">
            <a:extLst>
              <a:ext uri="{FF2B5EF4-FFF2-40B4-BE49-F238E27FC236}">
                <a16:creationId xmlns:a16="http://schemas.microsoft.com/office/drawing/2014/main" id="{B23E7D09-FD13-42DF-8A26-287787356A5E}"/>
              </a:ext>
            </a:extLst>
          </p:cNvPr>
          <p:cNvCxnSpPr>
            <a:cxnSpLocks/>
            <a:stCxn id="289" idx="1"/>
            <a:endCxn id="34" idx="0"/>
          </p:cNvCxnSpPr>
          <p:nvPr/>
        </p:nvCxnSpPr>
        <p:spPr>
          <a:xfrm flipH="1">
            <a:off x="930971" y="8268602"/>
            <a:ext cx="690516" cy="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249">
            <a:extLst>
              <a:ext uri="{FF2B5EF4-FFF2-40B4-BE49-F238E27FC236}">
                <a16:creationId xmlns:a16="http://schemas.microsoft.com/office/drawing/2014/main" id="{D01669F9-D634-45CD-9EA6-45986EA79552}"/>
              </a:ext>
            </a:extLst>
          </p:cNvPr>
          <p:cNvSpPr/>
          <p:nvPr/>
        </p:nvSpPr>
        <p:spPr>
          <a:xfrm>
            <a:off x="2819756" y="6981881"/>
            <a:ext cx="131574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Students answer</a:t>
            </a:r>
            <a:endParaRPr lang="it-IT" sz="1300" dirty="0"/>
          </a:p>
        </p:txBody>
      </p:sp>
      <p:cxnSp>
        <p:nvCxnSpPr>
          <p:cNvPr id="130" name="Connecteur droit avec flèche 305">
            <a:extLst>
              <a:ext uri="{FF2B5EF4-FFF2-40B4-BE49-F238E27FC236}">
                <a16:creationId xmlns:a16="http://schemas.microsoft.com/office/drawing/2014/main" id="{9DD02FE3-263D-413E-B67A-67E08B3C06D7}"/>
              </a:ext>
            </a:extLst>
          </p:cNvPr>
          <p:cNvCxnSpPr>
            <a:cxnSpLocks/>
            <a:stCxn id="32" idx="2"/>
            <a:endCxn id="133" idx="0"/>
          </p:cNvCxnSpPr>
          <p:nvPr/>
        </p:nvCxnSpPr>
        <p:spPr>
          <a:xfrm>
            <a:off x="3432696" y="6274792"/>
            <a:ext cx="13625" cy="298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249">
            <a:extLst>
              <a:ext uri="{FF2B5EF4-FFF2-40B4-BE49-F238E27FC236}">
                <a16:creationId xmlns:a16="http://schemas.microsoft.com/office/drawing/2014/main" id="{E6A127F6-B477-40BC-84B4-6A1318DA699F}"/>
              </a:ext>
            </a:extLst>
          </p:cNvPr>
          <p:cNvSpPr/>
          <p:nvPr/>
        </p:nvSpPr>
        <p:spPr>
          <a:xfrm>
            <a:off x="2449541" y="6573401"/>
            <a:ext cx="199355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Submit a exam to students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17105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10">
            <a:extLst>
              <a:ext uri="{FF2B5EF4-FFF2-40B4-BE49-F238E27FC236}">
                <a16:creationId xmlns:a16="http://schemas.microsoft.com/office/drawing/2014/main" id="{22997830-9E9D-48EA-B117-615FB38EF517}"/>
              </a:ext>
            </a:extLst>
          </p:cNvPr>
          <p:cNvCxnSpPr>
            <a:cxnSpLocks/>
          </p:cNvCxnSpPr>
          <p:nvPr/>
        </p:nvCxnSpPr>
        <p:spPr>
          <a:xfrm>
            <a:off x="2166254" y="204135"/>
            <a:ext cx="0" cy="975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DD9A6FDA-78A8-4BFC-8270-37FC81B88B38}"/>
              </a:ext>
            </a:extLst>
          </p:cNvPr>
          <p:cNvSpPr/>
          <p:nvPr/>
        </p:nvSpPr>
        <p:spPr>
          <a:xfrm>
            <a:off x="136810" y="325422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b="1" dirty="0"/>
              <a:t>System</a:t>
            </a:r>
            <a:endParaRPr lang="en-US" b="1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9CDAC7A-C7E4-4EB0-A29F-EAC4280DF85B}"/>
              </a:ext>
            </a:extLst>
          </p:cNvPr>
          <p:cNvSpPr/>
          <p:nvPr/>
        </p:nvSpPr>
        <p:spPr>
          <a:xfrm>
            <a:off x="3303238" y="851140"/>
            <a:ext cx="114300" cy="1219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 : coins arrondis 23">
            <a:extLst>
              <a:ext uri="{FF2B5EF4-FFF2-40B4-BE49-F238E27FC236}">
                <a16:creationId xmlns:a16="http://schemas.microsoft.com/office/drawing/2014/main" id="{AE34A617-7DAA-4E24-ADC7-9DF0155C459F}"/>
              </a:ext>
            </a:extLst>
          </p:cNvPr>
          <p:cNvSpPr/>
          <p:nvPr/>
        </p:nvSpPr>
        <p:spPr>
          <a:xfrm>
            <a:off x="215615" y="5220565"/>
            <a:ext cx="1790700" cy="30480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Check answer on fly</a:t>
            </a:r>
          </a:p>
        </p:txBody>
      </p:sp>
      <p:sp>
        <p:nvSpPr>
          <p:cNvPr id="21" name="Rectangle : coins arrondis 28">
            <a:extLst>
              <a:ext uri="{FF2B5EF4-FFF2-40B4-BE49-F238E27FC236}">
                <a16:creationId xmlns:a16="http://schemas.microsoft.com/office/drawing/2014/main" id="{892C267D-9B33-40DB-8358-1AF148BA7D79}"/>
              </a:ext>
            </a:extLst>
          </p:cNvPr>
          <p:cNvSpPr/>
          <p:nvPr/>
        </p:nvSpPr>
        <p:spPr>
          <a:xfrm>
            <a:off x="125631" y="2729149"/>
            <a:ext cx="1963049" cy="413228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multiple exercises</a:t>
            </a:r>
          </a:p>
          <a:p>
            <a:pPr algn="ctr"/>
            <a:r>
              <a:rPr lang="en-US" sz="1200" b="1" dirty="0"/>
              <a:t>With default parameter</a:t>
            </a:r>
          </a:p>
        </p:txBody>
      </p:sp>
      <p:sp>
        <p:nvSpPr>
          <p:cNvPr id="23" name="Rectangle : coins arrondis 32">
            <a:extLst>
              <a:ext uri="{FF2B5EF4-FFF2-40B4-BE49-F238E27FC236}">
                <a16:creationId xmlns:a16="http://schemas.microsoft.com/office/drawing/2014/main" id="{B849D435-7E3B-4506-BC8D-1427723E78B1}"/>
              </a:ext>
            </a:extLst>
          </p:cNvPr>
          <p:cNvSpPr/>
          <p:nvPr/>
        </p:nvSpPr>
        <p:spPr>
          <a:xfrm>
            <a:off x="1464816" y="5867700"/>
            <a:ext cx="1402875" cy="4984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feedback (student)</a:t>
            </a:r>
          </a:p>
        </p:txBody>
      </p:sp>
      <p:sp>
        <p:nvSpPr>
          <p:cNvPr id="24" name="Rectangle : coins arrondis 34">
            <a:extLst>
              <a:ext uri="{FF2B5EF4-FFF2-40B4-BE49-F238E27FC236}">
                <a16:creationId xmlns:a16="http://schemas.microsoft.com/office/drawing/2014/main" id="{AA5E9049-B0AE-4D94-8480-7CD277CFF65B}"/>
              </a:ext>
            </a:extLst>
          </p:cNvPr>
          <p:cNvSpPr/>
          <p:nvPr/>
        </p:nvSpPr>
        <p:spPr>
          <a:xfrm>
            <a:off x="2330003" y="6526478"/>
            <a:ext cx="1790700" cy="304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See the feedback</a:t>
            </a:r>
          </a:p>
        </p:txBody>
      </p:sp>
      <p:cxnSp>
        <p:nvCxnSpPr>
          <p:cNvPr id="25" name="Connecteur droit avec flèche 35">
            <a:extLst>
              <a:ext uri="{FF2B5EF4-FFF2-40B4-BE49-F238E27FC236}">
                <a16:creationId xmlns:a16="http://schemas.microsoft.com/office/drawing/2014/main" id="{D9EDBCE4-5B48-4624-AE0B-EC2A038A6C1E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3360388" y="973060"/>
            <a:ext cx="16703" cy="338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40">
            <a:extLst>
              <a:ext uri="{FF2B5EF4-FFF2-40B4-BE49-F238E27FC236}">
                <a16:creationId xmlns:a16="http://schemas.microsoft.com/office/drawing/2014/main" id="{830BF8CF-18D1-450E-A463-19C87F36107C}"/>
              </a:ext>
            </a:extLst>
          </p:cNvPr>
          <p:cNvCxnSpPr>
            <a:cxnSpLocks/>
            <a:stCxn id="55" idx="2"/>
            <a:endCxn id="65" idx="0"/>
          </p:cNvCxnSpPr>
          <p:nvPr/>
        </p:nvCxnSpPr>
        <p:spPr>
          <a:xfrm flipH="1">
            <a:off x="3360388" y="1645947"/>
            <a:ext cx="16703" cy="387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56">
            <a:extLst>
              <a:ext uri="{FF2B5EF4-FFF2-40B4-BE49-F238E27FC236}">
                <a16:creationId xmlns:a16="http://schemas.microsoft.com/office/drawing/2014/main" id="{69C5C0EE-9032-477F-B8FA-A941F522E448}"/>
              </a:ext>
            </a:extLst>
          </p:cNvPr>
          <p:cNvCxnSpPr>
            <a:cxnSpLocks/>
            <a:stCxn id="65" idx="1"/>
            <a:endCxn id="21" idx="0"/>
          </p:cNvCxnSpPr>
          <p:nvPr/>
        </p:nvCxnSpPr>
        <p:spPr>
          <a:xfrm flipH="1">
            <a:off x="1107156" y="2282491"/>
            <a:ext cx="1243117" cy="446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5">
            <a:extLst>
              <a:ext uri="{FF2B5EF4-FFF2-40B4-BE49-F238E27FC236}">
                <a16:creationId xmlns:a16="http://schemas.microsoft.com/office/drawing/2014/main" id="{B5A57E55-2F67-4BAD-AB5B-CAE90EAC0491}"/>
              </a:ext>
            </a:extLst>
          </p:cNvPr>
          <p:cNvCxnSpPr>
            <a:cxnSpLocks/>
            <a:stCxn id="55" idx="3"/>
            <a:endCxn id="94" idx="2"/>
          </p:cNvCxnSpPr>
          <p:nvPr/>
        </p:nvCxnSpPr>
        <p:spPr>
          <a:xfrm>
            <a:off x="4387206" y="1478725"/>
            <a:ext cx="336567" cy="1650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58">
            <a:extLst>
              <a:ext uri="{FF2B5EF4-FFF2-40B4-BE49-F238E27FC236}">
                <a16:creationId xmlns:a16="http://schemas.microsoft.com/office/drawing/2014/main" id="{30452497-FFD9-4837-AB31-F3F15EC62C3C}"/>
              </a:ext>
            </a:extLst>
          </p:cNvPr>
          <p:cNvCxnSpPr>
            <a:cxnSpLocks/>
            <a:stCxn id="21" idx="2"/>
            <a:endCxn id="73" idx="0"/>
          </p:cNvCxnSpPr>
          <p:nvPr/>
        </p:nvCxnSpPr>
        <p:spPr>
          <a:xfrm>
            <a:off x="1107156" y="3142377"/>
            <a:ext cx="2222431" cy="604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69">
            <a:extLst>
              <a:ext uri="{FF2B5EF4-FFF2-40B4-BE49-F238E27FC236}">
                <a16:creationId xmlns:a16="http://schemas.microsoft.com/office/drawing/2014/main" id="{FF4FACE1-B51B-4990-9D51-6BE45F9DDEC1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2867691" y="6116937"/>
            <a:ext cx="357662" cy="40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193">
            <a:extLst>
              <a:ext uri="{FF2B5EF4-FFF2-40B4-BE49-F238E27FC236}">
                <a16:creationId xmlns:a16="http://schemas.microsoft.com/office/drawing/2014/main" id="{1D4E922A-266E-45AB-9DA8-8322F4DB9A41}"/>
              </a:ext>
            </a:extLst>
          </p:cNvPr>
          <p:cNvSpPr/>
          <p:nvPr/>
        </p:nvSpPr>
        <p:spPr>
          <a:xfrm>
            <a:off x="3150686" y="7077963"/>
            <a:ext cx="150536" cy="16285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Connecteur droit avec flèche 197">
            <a:extLst>
              <a:ext uri="{FF2B5EF4-FFF2-40B4-BE49-F238E27FC236}">
                <a16:creationId xmlns:a16="http://schemas.microsoft.com/office/drawing/2014/main" id="{B660FACE-A147-49E7-ABCA-EBBABD4B0962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3225353" y="6831278"/>
            <a:ext cx="601" cy="246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267">
            <a:extLst>
              <a:ext uri="{FF2B5EF4-FFF2-40B4-BE49-F238E27FC236}">
                <a16:creationId xmlns:a16="http://schemas.microsoft.com/office/drawing/2014/main" id="{1E875F60-1446-4AC4-9DF9-BBEA23EF77A8}"/>
              </a:ext>
            </a:extLst>
          </p:cNvPr>
          <p:cNvSpPr txBox="1"/>
          <p:nvPr/>
        </p:nvSpPr>
        <p:spPr>
          <a:xfrm>
            <a:off x="4216579" y="5008577"/>
            <a:ext cx="122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prof feedback</a:t>
            </a:r>
          </a:p>
        </p:txBody>
      </p:sp>
      <p:cxnSp>
        <p:nvCxnSpPr>
          <p:cNvPr id="42" name="Connecteur droit avec flèche 305">
            <a:extLst>
              <a:ext uri="{FF2B5EF4-FFF2-40B4-BE49-F238E27FC236}">
                <a16:creationId xmlns:a16="http://schemas.microsoft.com/office/drawing/2014/main" id="{E1AE9429-AE0B-4AF5-AA5A-02184BF1FEB3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3520073" y="4616400"/>
            <a:ext cx="696506" cy="546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Décision 265">
            <a:extLst>
              <a:ext uri="{FF2B5EF4-FFF2-40B4-BE49-F238E27FC236}">
                <a16:creationId xmlns:a16="http://schemas.microsoft.com/office/drawing/2014/main" id="{8F6CE7FD-C33F-449E-A079-FD1F22A151A8}"/>
              </a:ext>
            </a:extLst>
          </p:cNvPr>
          <p:cNvSpPr/>
          <p:nvPr/>
        </p:nvSpPr>
        <p:spPr>
          <a:xfrm>
            <a:off x="3163079" y="4497058"/>
            <a:ext cx="356994" cy="23868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avec flèche 118">
            <a:extLst>
              <a:ext uri="{FF2B5EF4-FFF2-40B4-BE49-F238E27FC236}">
                <a16:creationId xmlns:a16="http://schemas.microsoft.com/office/drawing/2014/main" id="{F4EE4744-802F-4D95-A002-D29C21B543A6}"/>
              </a:ext>
            </a:extLst>
          </p:cNvPr>
          <p:cNvCxnSpPr>
            <a:cxnSpLocks/>
            <a:stCxn id="73" idx="2"/>
            <a:endCxn id="44" idx="0"/>
          </p:cNvCxnSpPr>
          <p:nvPr/>
        </p:nvCxnSpPr>
        <p:spPr>
          <a:xfrm>
            <a:off x="3329587" y="4064469"/>
            <a:ext cx="11989" cy="432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115">
            <a:extLst>
              <a:ext uri="{FF2B5EF4-FFF2-40B4-BE49-F238E27FC236}">
                <a16:creationId xmlns:a16="http://schemas.microsoft.com/office/drawing/2014/main" id="{BA8E9EFE-8B31-4CB0-8400-3A2F281367E8}"/>
              </a:ext>
            </a:extLst>
          </p:cNvPr>
          <p:cNvCxnSpPr>
            <a:cxnSpLocks/>
            <a:stCxn id="44" idx="1"/>
            <a:endCxn id="19" idx="0"/>
          </p:cNvCxnSpPr>
          <p:nvPr/>
        </p:nvCxnSpPr>
        <p:spPr>
          <a:xfrm flipH="1">
            <a:off x="1110965" y="4616400"/>
            <a:ext cx="2052114" cy="604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17">
            <a:extLst>
              <a:ext uri="{FF2B5EF4-FFF2-40B4-BE49-F238E27FC236}">
                <a16:creationId xmlns:a16="http://schemas.microsoft.com/office/drawing/2014/main" id="{4FDD090C-F691-4CBC-92C0-C4F41DF6668F}"/>
              </a:ext>
            </a:extLst>
          </p:cNvPr>
          <p:cNvSpPr/>
          <p:nvPr/>
        </p:nvSpPr>
        <p:spPr>
          <a:xfrm>
            <a:off x="2366976" y="1311502"/>
            <a:ext cx="2020230" cy="334445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Connect as student</a:t>
            </a: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38E3BB25-3D86-496C-AE8E-3FC352C765A5}"/>
              </a:ext>
            </a:extLst>
          </p:cNvPr>
          <p:cNvSpPr/>
          <p:nvPr/>
        </p:nvSpPr>
        <p:spPr>
          <a:xfrm>
            <a:off x="2319472" y="325422"/>
            <a:ext cx="1935480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65" name="Rectangle : coins arrondis 17">
            <a:extLst>
              <a:ext uri="{FF2B5EF4-FFF2-40B4-BE49-F238E27FC236}">
                <a16:creationId xmlns:a16="http://schemas.microsoft.com/office/drawing/2014/main" id="{117D0913-8233-425A-AC75-7E0383630471}"/>
              </a:ext>
            </a:extLst>
          </p:cNvPr>
          <p:cNvSpPr/>
          <p:nvPr/>
        </p:nvSpPr>
        <p:spPr>
          <a:xfrm>
            <a:off x="2350273" y="2033026"/>
            <a:ext cx="2020230" cy="498929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Want to train and choose a skill to improve</a:t>
            </a:r>
          </a:p>
        </p:txBody>
      </p:sp>
      <p:sp>
        <p:nvSpPr>
          <p:cNvPr id="73" name="Rectangle : coins arrondis 17">
            <a:extLst>
              <a:ext uri="{FF2B5EF4-FFF2-40B4-BE49-F238E27FC236}">
                <a16:creationId xmlns:a16="http://schemas.microsoft.com/office/drawing/2014/main" id="{6D3C5778-A6FA-41DF-A2D0-2BD45CBAF36C}"/>
              </a:ext>
            </a:extLst>
          </p:cNvPr>
          <p:cNvSpPr/>
          <p:nvPr/>
        </p:nvSpPr>
        <p:spPr>
          <a:xfrm>
            <a:off x="2319472" y="3747357"/>
            <a:ext cx="2020230" cy="317112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Answer questions</a:t>
            </a:r>
          </a:p>
        </p:txBody>
      </p:sp>
      <p:cxnSp>
        <p:nvCxnSpPr>
          <p:cNvPr id="83" name="Connecteur droit avec flèche 305">
            <a:extLst>
              <a:ext uri="{FF2B5EF4-FFF2-40B4-BE49-F238E27FC236}">
                <a16:creationId xmlns:a16="http://schemas.microsoft.com/office/drawing/2014/main" id="{4F16CD31-C7EF-4490-B429-ED0A8D36C60E}"/>
              </a:ext>
            </a:extLst>
          </p:cNvPr>
          <p:cNvCxnSpPr>
            <a:cxnSpLocks/>
            <a:stCxn id="88" idx="2"/>
            <a:endCxn id="94" idx="3"/>
          </p:cNvCxnSpPr>
          <p:nvPr/>
        </p:nvCxnSpPr>
        <p:spPr>
          <a:xfrm>
            <a:off x="5230966" y="2505820"/>
            <a:ext cx="0" cy="598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249">
            <a:extLst>
              <a:ext uri="{FF2B5EF4-FFF2-40B4-BE49-F238E27FC236}">
                <a16:creationId xmlns:a16="http://schemas.microsoft.com/office/drawing/2014/main" id="{7B34AA60-C048-4A5A-8F20-3BFA88767C5E}"/>
              </a:ext>
            </a:extLst>
          </p:cNvPr>
          <p:cNvSpPr/>
          <p:nvPr/>
        </p:nvSpPr>
        <p:spPr>
          <a:xfrm>
            <a:off x="4678090" y="2213432"/>
            <a:ext cx="11057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Exam request</a:t>
            </a:r>
            <a:endParaRPr lang="it-IT" sz="13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3FCCED-3D00-458A-8A31-4548A38D137F}"/>
              </a:ext>
            </a:extLst>
          </p:cNvPr>
          <p:cNvSpPr/>
          <p:nvPr/>
        </p:nvSpPr>
        <p:spPr>
          <a:xfrm>
            <a:off x="4216579" y="3078504"/>
            <a:ext cx="1014387" cy="5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onnecteur droit avec flèche 115">
            <a:extLst>
              <a:ext uri="{FF2B5EF4-FFF2-40B4-BE49-F238E27FC236}">
                <a16:creationId xmlns:a16="http://schemas.microsoft.com/office/drawing/2014/main" id="{F1240908-8B83-4EE7-A7A3-A653150EFB6E}"/>
              </a:ext>
            </a:extLst>
          </p:cNvPr>
          <p:cNvCxnSpPr>
            <a:cxnSpLocks/>
            <a:stCxn id="94" idx="2"/>
            <a:endCxn id="73" idx="0"/>
          </p:cNvCxnSpPr>
          <p:nvPr/>
        </p:nvCxnSpPr>
        <p:spPr>
          <a:xfrm flipH="1">
            <a:off x="3329587" y="3129323"/>
            <a:ext cx="1394186" cy="618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267">
            <a:extLst>
              <a:ext uri="{FF2B5EF4-FFF2-40B4-BE49-F238E27FC236}">
                <a16:creationId xmlns:a16="http://schemas.microsoft.com/office/drawing/2014/main" id="{1E65EB88-59F3-40E8-A654-DCBBCF75F741}"/>
              </a:ext>
            </a:extLst>
          </p:cNvPr>
          <p:cNvSpPr txBox="1"/>
          <p:nvPr/>
        </p:nvSpPr>
        <p:spPr>
          <a:xfrm>
            <a:off x="3520073" y="4586870"/>
            <a:ext cx="1560542" cy="31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[exam]</a:t>
            </a:r>
          </a:p>
        </p:txBody>
      </p:sp>
      <p:sp>
        <p:nvSpPr>
          <p:cNvPr id="113" name="ZoneTexte 267">
            <a:extLst>
              <a:ext uri="{FF2B5EF4-FFF2-40B4-BE49-F238E27FC236}">
                <a16:creationId xmlns:a16="http://schemas.microsoft.com/office/drawing/2014/main" id="{DDD44D23-72E4-4282-813E-579E8AAE5037}"/>
              </a:ext>
            </a:extLst>
          </p:cNvPr>
          <p:cNvSpPr txBox="1"/>
          <p:nvPr/>
        </p:nvSpPr>
        <p:spPr>
          <a:xfrm>
            <a:off x="1769045" y="4395750"/>
            <a:ext cx="1560542" cy="31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[training]</a:t>
            </a:r>
          </a:p>
        </p:txBody>
      </p:sp>
      <p:cxnSp>
        <p:nvCxnSpPr>
          <p:cNvPr id="122" name="Connecteur droit avec flèche 169">
            <a:extLst>
              <a:ext uri="{FF2B5EF4-FFF2-40B4-BE49-F238E27FC236}">
                <a16:creationId xmlns:a16="http://schemas.microsoft.com/office/drawing/2014/main" id="{6CAAEF6D-6711-4C84-9CE7-3CCF58820D50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1110965" y="5525365"/>
            <a:ext cx="1055289" cy="342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7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121</Words>
  <Application>Microsoft Office PowerPoint</Application>
  <PresentationFormat>Format A4 (210 x 297 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Voet</dc:creator>
  <cp:lastModifiedBy>Rémy Voet</cp:lastModifiedBy>
  <cp:revision>44</cp:revision>
  <dcterms:created xsi:type="dcterms:W3CDTF">2017-10-09T08:19:00Z</dcterms:created>
  <dcterms:modified xsi:type="dcterms:W3CDTF">2017-10-27T08:47:54Z</dcterms:modified>
</cp:coreProperties>
</file>