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3" autoAdjust="0"/>
    <p:restoredTop sz="94660"/>
  </p:normalViewPr>
  <p:slideViewPr>
    <p:cSldViewPr snapToGrid="0">
      <p:cViewPr>
        <p:scale>
          <a:sx n="75" d="100"/>
          <a:sy n="75" d="100"/>
        </p:scale>
        <p:origin x="2214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4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9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9A3A-EA23-4829-8954-B97CF5164DE9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BE7E-E37F-4461-B348-56E0100A038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8E13DC4-B2A1-464A-A19A-FB2D1F3293DE}"/>
              </a:ext>
            </a:extLst>
          </p:cNvPr>
          <p:cNvSpPr/>
          <p:nvPr/>
        </p:nvSpPr>
        <p:spPr>
          <a:xfrm>
            <a:off x="1097629" y="855980"/>
            <a:ext cx="1143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8290620-8D46-445F-BE2B-7CA66773158F}"/>
              </a:ext>
            </a:extLst>
          </p:cNvPr>
          <p:cNvCxnSpPr>
            <a:cxnSpLocks/>
          </p:cNvCxnSpPr>
          <p:nvPr/>
        </p:nvCxnSpPr>
        <p:spPr>
          <a:xfrm>
            <a:off x="2281903" y="152400"/>
            <a:ext cx="0" cy="975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FB2A3F-04C5-4DE6-B865-84586602E60F}"/>
              </a:ext>
            </a:extLst>
          </p:cNvPr>
          <p:cNvSpPr/>
          <p:nvPr/>
        </p:nvSpPr>
        <p:spPr>
          <a:xfrm>
            <a:off x="190828" y="152400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dirty="0"/>
              <a:t>Professor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8CE2A-58F4-4E8F-918E-C10164D3E5DD}"/>
              </a:ext>
            </a:extLst>
          </p:cNvPr>
          <p:cNvSpPr/>
          <p:nvPr/>
        </p:nvSpPr>
        <p:spPr>
          <a:xfrm>
            <a:off x="2437499" y="152400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dirty="0"/>
              <a:t>System</a:t>
            </a:r>
            <a:endParaRPr lang="en-US" b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D96C153-8806-4F72-86C8-CCD623A2D73A}"/>
              </a:ext>
            </a:extLst>
          </p:cNvPr>
          <p:cNvSpPr/>
          <p:nvPr/>
        </p:nvSpPr>
        <p:spPr>
          <a:xfrm>
            <a:off x="263218" y="1285240"/>
            <a:ext cx="1790700" cy="304800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Connect as professor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DB1E29B-43B3-4E31-9FC0-2FCEA6401EE3}"/>
              </a:ext>
            </a:extLst>
          </p:cNvPr>
          <p:cNvSpPr/>
          <p:nvPr/>
        </p:nvSpPr>
        <p:spPr>
          <a:xfrm>
            <a:off x="259429" y="1793966"/>
            <a:ext cx="17907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Choose a class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C215FCB-48FC-415A-A71E-FC94A6097738}"/>
              </a:ext>
            </a:extLst>
          </p:cNvPr>
          <p:cNvSpPr/>
          <p:nvPr/>
        </p:nvSpPr>
        <p:spPr>
          <a:xfrm>
            <a:off x="259429" y="2297613"/>
            <a:ext cx="1790700" cy="447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Choose a type of exercise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FF25ABC-5D0B-40FB-A53B-00B9973195C7}"/>
              </a:ext>
            </a:extLst>
          </p:cNvPr>
          <p:cNvSpPr/>
          <p:nvPr/>
        </p:nvSpPr>
        <p:spPr>
          <a:xfrm>
            <a:off x="2523722" y="2225223"/>
            <a:ext cx="2077042" cy="59182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a form depending exercise type (parameters)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1931A06-0950-42CA-B6B3-EF989C267CA3}"/>
              </a:ext>
            </a:extLst>
          </p:cNvPr>
          <p:cNvSpPr/>
          <p:nvPr/>
        </p:nvSpPr>
        <p:spPr>
          <a:xfrm>
            <a:off x="2426116" y="6651927"/>
            <a:ext cx="1790700" cy="30480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Check answer 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8B49162-E0AF-4E68-883D-8E3770689CB9}"/>
              </a:ext>
            </a:extLst>
          </p:cNvPr>
          <p:cNvSpPr/>
          <p:nvPr/>
        </p:nvSpPr>
        <p:spPr>
          <a:xfrm>
            <a:off x="270423" y="3362958"/>
            <a:ext cx="1655299" cy="49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Fill the form of parameters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B129F23-8FDD-48DA-88E5-B03F048CD564}"/>
              </a:ext>
            </a:extLst>
          </p:cNvPr>
          <p:cNvSpPr/>
          <p:nvPr/>
        </p:nvSpPr>
        <p:spPr>
          <a:xfrm>
            <a:off x="2392159" y="4337961"/>
            <a:ext cx="1963049" cy="413228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multiple exercises (and answer if exam)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4CF1146-A26B-4304-B0EA-FBECDBBD1080}"/>
              </a:ext>
            </a:extLst>
          </p:cNvPr>
          <p:cNvSpPr/>
          <p:nvPr/>
        </p:nvSpPr>
        <p:spPr>
          <a:xfrm>
            <a:off x="149870" y="4906415"/>
            <a:ext cx="1847481" cy="402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Choose exercises to ask for student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2899274-E51F-4C09-AF76-4D26B8BB63CE}"/>
              </a:ext>
            </a:extLst>
          </p:cNvPr>
          <p:cNvSpPr/>
          <p:nvPr/>
        </p:nvSpPr>
        <p:spPr>
          <a:xfrm>
            <a:off x="2472832" y="5911736"/>
            <a:ext cx="1847481" cy="402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a exam for student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29E1D79-0C7E-4C5C-A633-078D6043E89B}"/>
              </a:ext>
            </a:extLst>
          </p:cNvPr>
          <p:cNvSpPr/>
          <p:nvPr/>
        </p:nvSpPr>
        <p:spPr>
          <a:xfrm>
            <a:off x="124475" y="8742567"/>
            <a:ext cx="1566418" cy="7368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Can see the result of each student (student’s feedback)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7174F-AF41-4A0C-A3BC-ED3341F68998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1154779" y="977900"/>
            <a:ext cx="3789" cy="30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A25A8D6-33A5-4E3B-A50A-C09DA3619C3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154779" y="1590040"/>
            <a:ext cx="3789" cy="203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C99CFA0-2737-4D8B-ACE0-922D0690E11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154779" y="2098766"/>
            <a:ext cx="0" cy="198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6AFF1C13-7BFD-449E-9631-F5931A00A7BE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 flipH="1">
            <a:off x="1072176" y="5308971"/>
            <a:ext cx="1435" cy="422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28D39F94-3B34-465D-B331-9E5FD93AAB30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1098073" y="3853905"/>
            <a:ext cx="1294086" cy="690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94D29B0E-B1A9-4344-B9EA-8B51B087F8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050129" y="2521133"/>
            <a:ext cx="4735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BD8B289-872F-420D-9154-7CE502362A79}"/>
              </a:ext>
            </a:extLst>
          </p:cNvPr>
          <p:cNvCxnSpPr>
            <a:cxnSpLocks/>
            <a:stCxn id="29" idx="2"/>
            <a:endCxn id="266" idx="0"/>
          </p:cNvCxnSpPr>
          <p:nvPr/>
        </p:nvCxnSpPr>
        <p:spPr>
          <a:xfrm flipH="1">
            <a:off x="3371569" y="4751189"/>
            <a:ext cx="2115" cy="251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AF4EE14D-C8E9-4811-B09E-94B33E903A2C}"/>
              </a:ext>
            </a:extLst>
          </p:cNvPr>
          <p:cNvSpPr/>
          <p:nvPr/>
        </p:nvSpPr>
        <p:spPr>
          <a:xfrm>
            <a:off x="850534" y="9742511"/>
            <a:ext cx="1143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A3BD8C9-9E51-42BF-9838-40223F516028}"/>
              </a:ext>
            </a:extLst>
          </p:cNvPr>
          <p:cNvCxnSpPr>
            <a:cxnSpLocks/>
            <a:stCxn id="34" idx="2"/>
            <a:endCxn id="190" idx="0"/>
          </p:cNvCxnSpPr>
          <p:nvPr/>
        </p:nvCxnSpPr>
        <p:spPr>
          <a:xfrm>
            <a:off x="907684" y="9479465"/>
            <a:ext cx="0" cy="263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rganigramme : Décision 231">
            <a:extLst>
              <a:ext uri="{FF2B5EF4-FFF2-40B4-BE49-F238E27FC236}">
                <a16:creationId xmlns:a16="http://schemas.microsoft.com/office/drawing/2014/main" id="{046B248F-EF3B-41E8-9257-78BB8EF84976}"/>
              </a:ext>
            </a:extLst>
          </p:cNvPr>
          <p:cNvSpPr/>
          <p:nvPr/>
        </p:nvSpPr>
        <p:spPr>
          <a:xfrm>
            <a:off x="3387719" y="3467945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9F66A7C4-2CB6-4DC8-9511-99CB43D5A39E}"/>
              </a:ext>
            </a:extLst>
          </p:cNvPr>
          <p:cNvCxnSpPr>
            <a:cxnSpLocks/>
            <a:stCxn id="21" idx="2"/>
            <a:endCxn id="232" idx="0"/>
          </p:cNvCxnSpPr>
          <p:nvPr/>
        </p:nvCxnSpPr>
        <p:spPr>
          <a:xfrm>
            <a:off x="3562243" y="2817043"/>
            <a:ext cx="3973" cy="65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78D50A44-E9DA-4824-88D7-6991FDF9BA61}"/>
              </a:ext>
            </a:extLst>
          </p:cNvPr>
          <p:cNvCxnSpPr>
            <a:cxnSpLocks/>
            <a:stCxn id="232" idx="1"/>
            <a:endCxn id="28" idx="3"/>
          </p:cNvCxnSpPr>
          <p:nvPr/>
        </p:nvCxnSpPr>
        <p:spPr>
          <a:xfrm flipH="1">
            <a:off x="1925722" y="3587287"/>
            <a:ext cx="1461997" cy="2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ZoneTexte 244">
            <a:extLst>
              <a:ext uri="{FF2B5EF4-FFF2-40B4-BE49-F238E27FC236}">
                <a16:creationId xmlns:a16="http://schemas.microsoft.com/office/drawing/2014/main" id="{58ADEAEE-ED4F-42E7-80C4-D536F61B6021}"/>
              </a:ext>
            </a:extLst>
          </p:cNvPr>
          <p:cNvSpPr txBox="1"/>
          <p:nvPr/>
        </p:nvSpPr>
        <p:spPr>
          <a:xfrm>
            <a:off x="2252003" y="3249032"/>
            <a:ext cx="685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[exam]</a:t>
            </a:r>
          </a:p>
        </p:txBody>
      </p:sp>
      <p:sp>
        <p:nvSpPr>
          <p:cNvPr id="266" name="Organigramme : Décision 265">
            <a:extLst>
              <a:ext uri="{FF2B5EF4-FFF2-40B4-BE49-F238E27FC236}">
                <a16:creationId xmlns:a16="http://schemas.microsoft.com/office/drawing/2014/main" id="{C5852037-1404-4580-806C-DFAECECEE9C2}"/>
              </a:ext>
            </a:extLst>
          </p:cNvPr>
          <p:cNvSpPr/>
          <p:nvPr/>
        </p:nvSpPr>
        <p:spPr>
          <a:xfrm>
            <a:off x="3193072" y="5002358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7DD16FEC-8FE9-46B0-9621-7BCD4E6DF517}"/>
              </a:ext>
            </a:extLst>
          </p:cNvPr>
          <p:cNvSpPr txBox="1"/>
          <p:nvPr/>
        </p:nvSpPr>
        <p:spPr>
          <a:xfrm>
            <a:off x="2222006" y="5102773"/>
            <a:ext cx="74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[exam]</a:t>
            </a:r>
          </a:p>
        </p:txBody>
      </p:sp>
      <p:cxnSp>
        <p:nvCxnSpPr>
          <p:cNvPr id="271" name="Connecteur droit avec flèche 270">
            <a:extLst>
              <a:ext uri="{FF2B5EF4-FFF2-40B4-BE49-F238E27FC236}">
                <a16:creationId xmlns:a16="http://schemas.microsoft.com/office/drawing/2014/main" id="{74E5210E-F9B6-4C58-992C-D200563F3028}"/>
              </a:ext>
            </a:extLst>
          </p:cNvPr>
          <p:cNvCxnSpPr>
            <a:cxnSpLocks/>
            <a:stCxn id="266" idx="1"/>
            <a:endCxn id="31" idx="3"/>
          </p:cNvCxnSpPr>
          <p:nvPr/>
        </p:nvCxnSpPr>
        <p:spPr>
          <a:xfrm flipH="1" flipV="1">
            <a:off x="1997351" y="5107693"/>
            <a:ext cx="1195721" cy="14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FD5F4B97-1828-4691-9E50-4111B85FA02A}"/>
              </a:ext>
            </a:extLst>
          </p:cNvPr>
          <p:cNvSpPr/>
          <p:nvPr/>
        </p:nvSpPr>
        <p:spPr>
          <a:xfrm>
            <a:off x="1596831" y="8031098"/>
            <a:ext cx="1366355" cy="48777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feedback (prof)</a:t>
            </a:r>
          </a:p>
        </p:txBody>
      </p:sp>
      <p:cxnSp>
        <p:nvCxnSpPr>
          <p:cNvPr id="306" name="Connecteur droit avec flèche 305">
            <a:extLst>
              <a:ext uri="{FF2B5EF4-FFF2-40B4-BE49-F238E27FC236}">
                <a16:creationId xmlns:a16="http://schemas.microsoft.com/office/drawing/2014/main" id="{1F43E9BC-2D58-49AC-B966-4E2A55BB317D}"/>
              </a:ext>
            </a:extLst>
          </p:cNvPr>
          <p:cNvCxnSpPr>
            <a:cxnSpLocks/>
            <a:stCxn id="81" idx="1"/>
            <a:endCxn id="88" idx="0"/>
          </p:cNvCxnSpPr>
          <p:nvPr/>
        </p:nvCxnSpPr>
        <p:spPr>
          <a:xfrm flipH="1">
            <a:off x="2648213" y="7269580"/>
            <a:ext cx="575285" cy="143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rganigramme : Décision 265">
            <a:extLst>
              <a:ext uri="{FF2B5EF4-FFF2-40B4-BE49-F238E27FC236}">
                <a16:creationId xmlns:a16="http://schemas.microsoft.com/office/drawing/2014/main" id="{FADFE9F0-6E77-46EA-90D9-E5296BD3BB03}"/>
              </a:ext>
            </a:extLst>
          </p:cNvPr>
          <p:cNvSpPr/>
          <p:nvPr/>
        </p:nvSpPr>
        <p:spPr>
          <a:xfrm>
            <a:off x="3223498" y="7150238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eur droit avec flèche 118">
            <a:extLst>
              <a:ext uri="{FF2B5EF4-FFF2-40B4-BE49-F238E27FC236}">
                <a16:creationId xmlns:a16="http://schemas.microsoft.com/office/drawing/2014/main" id="{538EF183-255E-413B-9681-4F438E80CE7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401995" y="6956113"/>
            <a:ext cx="0" cy="194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268">
            <a:extLst>
              <a:ext uri="{FF2B5EF4-FFF2-40B4-BE49-F238E27FC236}">
                <a16:creationId xmlns:a16="http://schemas.microsoft.com/office/drawing/2014/main" id="{65EF8D39-00B5-4ED1-9B03-B05B3531B32F}"/>
              </a:ext>
            </a:extLst>
          </p:cNvPr>
          <p:cNvSpPr txBox="1"/>
          <p:nvPr/>
        </p:nvSpPr>
        <p:spPr>
          <a:xfrm rot="10800000" flipH="1" flipV="1">
            <a:off x="2311821" y="7083271"/>
            <a:ext cx="741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[exam]</a:t>
            </a:r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BEBE2C3-EE7D-4F51-B5DF-9469128BF8ED}"/>
              </a:ext>
            </a:extLst>
          </p:cNvPr>
          <p:cNvCxnSpPr>
            <a:cxnSpLocks/>
            <a:stCxn id="289" idx="2"/>
            <a:endCxn id="34" idx="3"/>
          </p:cNvCxnSpPr>
          <p:nvPr/>
        </p:nvCxnSpPr>
        <p:spPr>
          <a:xfrm rot="5400000">
            <a:off x="1689377" y="8520384"/>
            <a:ext cx="592148" cy="589116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FD4C2440-AAAB-4474-AEBD-BEFEBD1623AD}"/>
              </a:ext>
            </a:extLst>
          </p:cNvPr>
          <p:cNvSpPr/>
          <p:nvPr/>
        </p:nvSpPr>
        <p:spPr>
          <a:xfrm>
            <a:off x="2319488" y="7412758"/>
            <a:ext cx="657449" cy="10618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622E943-5626-43D8-B3D2-39D0AD8B16CE}"/>
              </a:ext>
            </a:extLst>
          </p:cNvPr>
          <p:cNvCxnSpPr>
            <a:cxnSpLocks/>
            <a:stCxn id="88" idx="2"/>
            <a:endCxn id="289" idx="0"/>
          </p:cNvCxnSpPr>
          <p:nvPr/>
        </p:nvCxnSpPr>
        <p:spPr>
          <a:xfrm flipH="1">
            <a:off x="2280009" y="7518942"/>
            <a:ext cx="368204" cy="512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ecisione 2">
            <a:extLst>
              <a:ext uri="{FF2B5EF4-FFF2-40B4-BE49-F238E27FC236}">
                <a16:creationId xmlns:a16="http://schemas.microsoft.com/office/drawing/2014/main" id="{90EFAC9E-BEEB-46E3-938E-2B9FE3A5034E}"/>
              </a:ext>
            </a:extLst>
          </p:cNvPr>
          <p:cNvSpPr/>
          <p:nvPr/>
        </p:nvSpPr>
        <p:spPr>
          <a:xfrm>
            <a:off x="167059" y="5731238"/>
            <a:ext cx="1810233" cy="10566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The </a:t>
            </a:r>
            <a:r>
              <a:rPr lang="it-IT" sz="1100" dirty="0" err="1"/>
              <a:t>teacher</a:t>
            </a:r>
            <a:r>
              <a:rPr lang="it-IT" sz="1100" dirty="0"/>
              <a:t>  </a:t>
            </a:r>
            <a:r>
              <a:rPr lang="it-IT" sz="1100" dirty="0" err="1"/>
              <a:t>find</a:t>
            </a:r>
            <a:r>
              <a:rPr lang="it-IT" sz="1100" dirty="0"/>
              <a:t> </a:t>
            </a:r>
            <a:r>
              <a:rPr lang="it-IT" sz="1100" dirty="0" err="1"/>
              <a:t>question</a:t>
            </a:r>
            <a:r>
              <a:rPr lang="it-IT" sz="1100" dirty="0"/>
              <a:t> </a:t>
            </a:r>
            <a:r>
              <a:rPr lang="it-IT" sz="1100" dirty="0" err="1"/>
              <a:t>that</a:t>
            </a:r>
            <a:r>
              <a:rPr lang="it-IT" sz="1100" dirty="0"/>
              <a:t> he </a:t>
            </a:r>
            <a:r>
              <a:rPr lang="it-IT" sz="1100" dirty="0" err="1"/>
              <a:t>want</a:t>
            </a:r>
            <a:endParaRPr lang="it-IT" sz="1100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7B9C511-3D5B-4604-9FCF-0A69A063428B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1977292" y="6113014"/>
            <a:ext cx="495540" cy="1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ttangolo con angoli arrotondati 224">
            <a:extLst>
              <a:ext uri="{FF2B5EF4-FFF2-40B4-BE49-F238E27FC236}">
                <a16:creationId xmlns:a16="http://schemas.microsoft.com/office/drawing/2014/main" id="{17F8C686-5113-4860-A53B-1A16D446C6F9}"/>
              </a:ext>
            </a:extLst>
          </p:cNvPr>
          <p:cNvSpPr/>
          <p:nvPr/>
        </p:nvSpPr>
        <p:spPr>
          <a:xfrm>
            <a:off x="623351" y="7272816"/>
            <a:ext cx="897647" cy="938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The </a:t>
            </a:r>
            <a:r>
              <a:rPr lang="it-IT" sz="1100" dirty="0" err="1"/>
              <a:t>teacher</a:t>
            </a:r>
            <a:r>
              <a:rPr lang="it-IT" sz="1100" dirty="0"/>
              <a:t> create a new </a:t>
            </a:r>
            <a:r>
              <a:rPr lang="it-IT" sz="1100" dirty="0" err="1"/>
              <a:t>question</a:t>
            </a:r>
            <a:endParaRPr lang="it-IT" sz="1100" dirty="0"/>
          </a:p>
        </p:txBody>
      </p:sp>
      <p:cxnSp>
        <p:nvCxnSpPr>
          <p:cNvPr id="235" name="Connettore 2 234">
            <a:extLst>
              <a:ext uri="{FF2B5EF4-FFF2-40B4-BE49-F238E27FC236}">
                <a16:creationId xmlns:a16="http://schemas.microsoft.com/office/drawing/2014/main" id="{2BE12BF0-4197-49E7-9217-07B2FFFBC306}"/>
              </a:ext>
            </a:extLst>
          </p:cNvPr>
          <p:cNvCxnSpPr>
            <a:cxnSpLocks/>
            <a:stCxn id="225" idx="3"/>
            <a:endCxn id="32" idx="1"/>
          </p:cNvCxnSpPr>
          <p:nvPr/>
        </p:nvCxnSpPr>
        <p:spPr>
          <a:xfrm flipV="1">
            <a:off x="1520998" y="6113014"/>
            <a:ext cx="951834" cy="162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nettore 2 248">
            <a:extLst>
              <a:ext uri="{FF2B5EF4-FFF2-40B4-BE49-F238E27FC236}">
                <a16:creationId xmlns:a16="http://schemas.microsoft.com/office/drawing/2014/main" id="{F1F5600C-8302-4DFD-92A9-7684B82725F1}"/>
              </a:ext>
            </a:extLst>
          </p:cNvPr>
          <p:cNvCxnSpPr>
            <a:cxnSpLocks/>
            <a:stCxn id="3" idx="2"/>
            <a:endCxn id="225" idx="0"/>
          </p:cNvCxnSpPr>
          <p:nvPr/>
        </p:nvCxnSpPr>
        <p:spPr>
          <a:xfrm flipH="1">
            <a:off x="1072175" y="6787906"/>
            <a:ext cx="1" cy="48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Rettangolo 249">
            <a:extLst>
              <a:ext uri="{FF2B5EF4-FFF2-40B4-BE49-F238E27FC236}">
                <a16:creationId xmlns:a16="http://schemas.microsoft.com/office/drawing/2014/main" id="{8B7CA962-9693-4BB5-B577-4166C254793C}"/>
              </a:ext>
            </a:extLst>
          </p:cNvPr>
          <p:cNvSpPr/>
          <p:nvPr/>
        </p:nvSpPr>
        <p:spPr>
          <a:xfrm>
            <a:off x="1000773" y="6717383"/>
            <a:ext cx="380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No</a:t>
            </a:r>
            <a:endParaRPr lang="it-IT" sz="1300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399B259-93CB-4AA5-9AA0-32BD2703FE82}"/>
              </a:ext>
            </a:extLst>
          </p:cNvPr>
          <p:cNvSpPr/>
          <p:nvPr/>
        </p:nvSpPr>
        <p:spPr>
          <a:xfrm>
            <a:off x="1745621" y="5936831"/>
            <a:ext cx="4035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Yes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17105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0">
            <a:extLst>
              <a:ext uri="{FF2B5EF4-FFF2-40B4-BE49-F238E27FC236}">
                <a16:creationId xmlns:a16="http://schemas.microsoft.com/office/drawing/2014/main" id="{22997830-9E9D-48EA-B117-615FB38EF517}"/>
              </a:ext>
            </a:extLst>
          </p:cNvPr>
          <p:cNvCxnSpPr>
            <a:cxnSpLocks/>
          </p:cNvCxnSpPr>
          <p:nvPr/>
        </p:nvCxnSpPr>
        <p:spPr>
          <a:xfrm>
            <a:off x="2995610" y="220378"/>
            <a:ext cx="0" cy="975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DD9A6FDA-78A8-4BFC-8270-37FC81B88B38}"/>
              </a:ext>
            </a:extLst>
          </p:cNvPr>
          <p:cNvSpPr/>
          <p:nvPr/>
        </p:nvSpPr>
        <p:spPr>
          <a:xfrm>
            <a:off x="740613" y="309874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dirty="0"/>
              <a:t>System</a:t>
            </a:r>
            <a:endParaRPr lang="en-US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9CDAC7A-C7E4-4EB0-A29F-EAC4280DF85B}"/>
              </a:ext>
            </a:extLst>
          </p:cNvPr>
          <p:cNvSpPr/>
          <p:nvPr/>
        </p:nvSpPr>
        <p:spPr>
          <a:xfrm>
            <a:off x="4061795" y="923958"/>
            <a:ext cx="1143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 : coins arrondis 20">
            <a:extLst>
              <a:ext uri="{FF2B5EF4-FFF2-40B4-BE49-F238E27FC236}">
                <a16:creationId xmlns:a16="http://schemas.microsoft.com/office/drawing/2014/main" id="{BEF43A9D-9B30-4598-B1BC-A7EAD6FD37D2}"/>
              </a:ext>
            </a:extLst>
          </p:cNvPr>
          <p:cNvSpPr/>
          <p:nvPr/>
        </p:nvSpPr>
        <p:spPr>
          <a:xfrm>
            <a:off x="833753" y="3338464"/>
            <a:ext cx="2077042" cy="59182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a form depending exercise type (parameters)</a:t>
            </a:r>
          </a:p>
        </p:txBody>
      </p:sp>
      <p:sp>
        <p:nvSpPr>
          <p:cNvPr id="19" name="Rectangle : coins arrondis 23">
            <a:extLst>
              <a:ext uri="{FF2B5EF4-FFF2-40B4-BE49-F238E27FC236}">
                <a16:creationId xmlns:a16="http://schemas.microsoft.com/office/drawing/2014/main" id="{AE34A617-7DAA-4E24-ADC7-9DF0155C459F}"/>
              </a:ext>
            </a:extLst>
          </p:cNvPr>
          <p:cNvSpPr/>
          <p:nvPr/>
        </p:nvSpPr>
        <p:spPr>
          <a:xfrm>
            <a:off x="893151" y="6719905"/>
            <a:ext cx="1790700" cy="30480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Check answer </a:t>
            </a:r>
          </a:p>
        </p:txBody>
      </p:sp>
      <p:sp>
        <p:nvSpPr>
          <p:cNvPr id="20" name="Rectangle : coins arrondis 26">
            <a:extLst>
              <a:ext uri="{FF2B5EF4-FFF2-40B4-BE49-F238E27FC236}">
                <a16:creationId xmlns:a16="http://schemas.microsoft.com/office/drawing/2014/main" id="{C69B86F6-4E70-4F09-8BDD-952D82996CB3}"/>
              </a:ext>
            </a:extLst>
          </p:cNvPr>
          <p:cNvSpPr/>
          <p:nvPr/>
        </p:nvSpPr>
        <p:spPr>
          <a:xfrm>
            <a:off x="3220394" y="4124723"/>
            <a:ext cx="1532660" cy="4867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Fill the form of parameters</a:t>
            </a:r>
          </a:p>
        </p:txBody>
      </p:sp>
      <p:sp>
        <p:nvSpPr>
          <p:cNvPr id="21" name="Rectangle : coins arrondis 28">
            <a:extLst>
              <a:ext uri="{FF2B5EF4-FFF2-40B4-BE49-F238E27FC236}">
                <a16:creationId xmlns:a16="http://schemas.microsoft.com/office/drawing/2014/main" id="{892C267D-9B33-40DB-8358-1AF148BA7D79}"/>
              </a:ext>
            </a:extLst>
          </p:cNvPr>
          <p:cNvSpPr/>
          <p:nvPr/>
        </p:nvSpPr>
        <p:spPr>
          <a:xfrm>
            <a:off x="919306" y="4767642"/>
            <a:ext cx="1963049" cy="413228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multiple exercises (and answer if exam)</a:t>
            </a:r>
          </a:p>
        </p:txBody>
      </p:sp>
      <p:sp>
        <p:nvSpPr>
          <p:cNvPr id="22" name="Rectangle : coins arrondis 31">
            <a:extLst>
              <a:ext uri="{FF2B5EF4-FFF2-40B4-BE49-F238E27FC236}">
                <a16:creationId xmlns:a16="http://schemas.microsoft.com/office/drawing/2014/main" id="{6072056F-6F47-4E86-AA59-B4323842F818}"/>
              </a:ext>
            </a:extLst>
          </p:cNvPr>
          <p:cNvSpPr/>
          <p:nvPr/>
        </p:nvSpPr>
        <p:spPr>
          <a:xfrm>
            <a:off x="970994" y="6007067"/>
            <a:ext cx="1847481" cy="402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a exam for student</a:t>
            </a:r>
          </a:p>
        </p:txBody>
      </p:sp>
      <p:sp>
        <p:nvSpPr>
          <p:cNvPr id="23" name="Rectangle : coins arrondis 32">
            <a:extLst>
              <a:ext uri="{FF2B5EF4-FFF2-40B4-BE49-F238E27FC236}">
                <a16:creationId xmlns:a16="http://schemas.microsoft.com/office/drawing/2014/main" id="{B849D435-7E3B-4506-BC8D-1427723E78B1}"/>
              </a:ext>
            </a:extLst>
          </p:cNvPr>
          <p:cNvSpPr/>
          <p:nvPr/>
        </p:nvSpPr>
        <p:spPr>
          <a:xfrm>
            <a:off x="2358964" y="7702507"/>
            <a:ext cx="1402875" cy="4984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feedback (student)</a:t>
            </a:r>
          </a:p>
        </p:txBody>
      </p:sp>
      <p:sp>
        <p:nvSpPr>
          <p:cNvPr id="24" name="Rectangle : coins arrondis 34">
            <a:extLst>
              <a:ext uri="{FF2B5EF4-FFF2-40B4-BE49-F238E27FC236}">
                <a16:creationId xmlns:a16="http://schemas.microsoft.com/office/drawing/2014/main" id="{AA5E9049-B0AE-4D94-8480-7CD277CFF65B}"/>
              </a:ext>
            </a:extLst>
          </p:cNvPr>
          <p:cNvSpPr/>
          <p:nvPr/>
        </p:nvSpPr>
        <p:spPr>
          <a:xfrm>
            <a:off x="3174309" y="8505744"/>
            <a:ext cx="17907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See the feedback</a:t>
            </a:r>
          </a:p>
        </p:txBody>
      </p:sp>
      <p:cxnSp>
        <p:nvCxnSpPr>
          <p:cNvPr id="25" name="Connecteur droit avec flèche 35">
            <a:extLst>
              <a:ext uri="{FF2B5EF4-FFF2-40B4-BE49-F238E27FC236}">
                <a16:creationId xmlns:a16="http://schemas.microsoft.com/office/drawing/2014/main" id="{D9EDBCE4-5B48-4624-AE0B-EC2A038A6C1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118945" y="1045878"/>
            <a:ext cx="0" cy="30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40">
            <a:extLst>
              <a:ext uri="{FF2B5EF4-FFF2-40B4-BE49-F238E27FC236}">
                <a16:creationId xmlns:a16="http://schemas.microsoft.com/office/drawing/2014/main" id="{830BF8CF-18D1-450E-A463-19C87F36107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998831" y="1658018"/>
            <a:ext cx="120116" cy="179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56">
            <a:extLst>
              <a:ext uri="{FF2B5EF4-FFF2-40B4-BE49-F238E27FC236}">
                <a16:creationId xmlns:a16="http://schemas.microsoft.com/office/drawing/2014/main" id="{69C5C0EE-9032-477F-B8FA-A941F522E448}"/>
              </a:ext>
            </a:extLst>
          </p:cNvPr>
          <p:cNvCxnSpPr>
            <a:cxnSpLocks/>
            <a:stCxn id="43" idx="4"/>
            <a:endCxn id="18" idx="0"/>
          </p:cNvCxnSpPr>
          <p:nvPr/>
        </p:nvCxnSpPr>
        <p:spPr>
          <a:xfrm flipH="1">
            <a:off x="1872274" y="2535311"/>
            <a:ext cx="2126557" cy="803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98">
            <a:extLst>
              <a:ext uri="{FF2B5EF4-FFF2-40B4-BE49-F238E27FC236}">
                <a16:creationId xmlns:a16="http://schemas.microsoft.com/office/drawing/2014/main" id="{7C8A91C2-8EB5-4DE9-8A72-000A71C4A0F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818475" y="5616208"/>
            <a:ext cx="1606557" cy="592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5">
            <a:extLst>
              <a:ext uri="{FF2B5EF4-FFF2-40B4-BE49-F238E27FC236}">
                <a16:creationId xmlns:a16="http://schemas.microsoft.com/office/drawing/2014/main" id="{B5A57E55-2F67-4BAD-AB5B-CAE90EAC0491}"/>
              </a:ext>
            </a:extLst>
          </p:cNvPr>
          <p:cNvCxnSpPr>
            <a:cxnSpLocks/>
          </p:cNvCxnSpPr>
          <p:nvPr/>
        </p:nvCxnSpPr>
        <p:spPr>
          <a:xfrm flipH="1">
            <a:off x="4100105" y="5641947"/>
            <a:ext cx="622525" cy="714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58">
            <a:extLst>
              <a:ext uri="{FF2B5EF4-FFF2-40B4-BE49-F238E27FC236}">
                <a16:creationId xmlns:a16="http://schemas.microsoft.com/office/drawing/2014/main" id="{30452497-FFD9-4837-AB31-F3F15EC62C3C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flipH="1">
            <a:off x="1894735" y="5180870"/>
            <a:ext cx="6096" cy="288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6">
            <a:extLst>
              <a:ext uri="{FF2B5EF4-FFF2-40B4-BE49-F238E27FC236}">
                <a16:creationId xmlns:a16="http://schemas.microsoft.com/office/drawing/2014/main" id="{6947A033-688E-4E90-996E-C35FF065A994}"/>
              </a:ext>
            </a:extLst>
          </p:cNvPr>
          <p:cNvCxnSpPr>
            <a:cxnSpLocks/>
            <a:stCxn id="44" idx="3"/>
            <a:endCxn id="23" idx="0"/>
          </p:cNvCxnSpPr>
          <p:nvPr/>
        </p:nvCxnSpPr>
        <p:spPr>
          <a:xfrm>
            <a:off x="2047527" y="7337558"/>
            <a:ext cx="1012875" cy="364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69">
            <a:extLst>
              <a:ext uri="{FF2B5EF4-FFF2-40B4-BE49-F238E27FC236}">
                <a16:creationId xmlns:a16="http://schemas.microsoft.com/office/drawing/2014/main" id="{FF4FACE1-B51B-4990-9D51-6BE45F9DDEC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3761839" y="7951744"/>
            <a:ext cx="307820" cy="55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193">
            <a:extLst>
              <a:ext uri="{FF2B5EF4-FFF2-40B4-BE49-F238E27FC236}">
                <a16:creationId xmlns:a16="http://schemas.microsoft.com/office/drawing/2014/main" id="{1D4E922A-266E-45AB-9DA8-8322F4DB9A41}"/>
              </a:ext>
            </a:extLst>
          </p:cNvPr>
          <p:cNvSpPr/>
          <p:nvPr/>
        </p:nvSpPr>
        <p:spPr>
          <a:xfrm>
            <a:off x="3933324" y="9406705"/>
            <a:ext cx="242771" cy="2626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eur droit avec flèche 197">
            <a:extLst>
              <a:ext uri="{FF2B5EF4-FFF2-40B4-BE49-F238E27FC236}">
                <a16:creationId xmlns:a16="http://schemas.microsoft.com/office/drawing/2014/main" id="{B660FACE-A147-49E7-ABCA-EBBABD4B096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69659" y="8810544"/>
            <a:ext cx="0" cy="55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Décision 231">
            <a:extLst>
              <a:ext uri="{FF2B5EF4-FFF2-40B4-BE49-F238E27FC236}">
                <a16:creationId xmlns:a16="http://schemas.microsoft.com/office/drawing/2014/main" id="{2670556D-3B82-441F-BF7B-629B5EFD7960}"/>
              </a:ext>
            </a:extLst>
          </p:cNvPr>
          <p:cNvSpPr/>
          <p:nvPr/>
        </p:nvSpPr>
        <p:spPr>
          <a:xfrm>
            <a:off x="1704138" y="4235084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avec flèche 232">
            <a:extLst>
              <a:ext uri="{FF2B5EF4-FFF2-40B4-BE49-F238E27FC236}">
                <a16:creationId xmlns:a16="http://schemas.microsoft.com/office/drawing/2014/main" id="{EEE5EE56-8992-43F2-BEF9-51194A03446C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>
            <a:off x="1872274" y="3930284"/>
            <a:ext cx="10361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40">
            <a:extLst>
              <a:ext uri="{FF2B5EF4-FFF2-40B4-BE49-F238E27FC236}">
                <a16:creationId xmlns:a16="http://schemas.microsoft.com/office/drawing/2014/main" id="{EA7666CA-FFAF-47A1-9AA1-D1003AD7D211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>
            <a:off x="2061132" y="4354426"/>
            <a:ext cx="1159262" cy="13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243">
            <a:extLst>
              <a:ext uri="{FF2B5EF4-FFF2-40B4-BE49-F238E27FC236}">
                <a16:creationId xmlns:a16="http://schemas.microsoft.com/office/drawing/2014/main" id="{70ACCFF5-0AED-43AA-84D4-30460503E35C}"/>
              </a:ext>
            </a:extLst>
          </p:cNvPr>
          <p:cNvSpPr txBox="1"/>
          <p:nvPr/>
        </p:nvSpPr>
        <p:spPr>
          <a:xfrm>
            <a:off x="2226565" y="4076700"/>
            <a:ext cx="91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[training]</a:t>
            </a:r>
          </a:p>
        </p:txBody>
      </p:sp>
      <p:cxnSp>
        <p:nvCxnSpPr>
          <p:cNvPr id="39" name="Connecteur droit avec flèche 257">
            <a:extLst>
              <a:ext uri="{FF2B5EF4-FFF2-40B4-BE49-F238E27FC236}">
                <a16:creationId xmlns:a16="http://schemas.microsoft.com/office/drawing/2014/main" id="{3B1C2F18-705C-4982-886D-AE383C86978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flipH="1">
            <a:off x="2882355" y="4611440"/>
            <a:ext cx="1104369" cy="362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rganigramme : Décision 265">
            <a:extLst>
              <a:ext uri="{FF2B5EF4-FFF2-40B4-BE49-F238E27FC236}">
                <a16:creationId xmlns:a16="http://schemas.microsoft.com/office/drawing/2014/main" id="{C7154BA0-73E0-4022-BB2E-8290EA3FC89A}"/>
              </a:ext>
            </a:extLst>
          </p:cNvPr>
          <p:cNvSpPr/>
          <p:nvPr/>
        </p:nvSpPr>
        <p:spPr>
          <a:xfrm>
            <a:off x="1716238" y="5469513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267">
            <a:extLst>
              <a:ext uri="{FF2B5EF4-FFF2-40B4-BE49-F238E27FC236}">
                <a16:creationId xmlns:a16="http://schemas.microsoft.com/office/drawing/2014/main" id="{1E875F60-1446-4AC4-9DF9-BBEA23EF77A8}"/>
              </a:ext>
            </a:extLst>
          </p:cNvPr>
          <p:cNvSpPr txBox="1"/>
          <p:nvPr/>
        </p:nvSpPr>
        <p:spPr>
          <a:xfrm>
            <a:off x="2217455" y="5307905"/>
            <a:ext cx="1560542" cy="31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[training]</a:t>
            </a:r>
          </a:p>
        </p:txBody>
      </p:sp>
      <p:cxnSp>
        <p:nvCxnSpPr>
          <p:cNvPr id="42" name="Connecteur droit avec flèche 305">
            <a:extLst>
              <a:ext uri="{FF2B5EF4-FFF2-40B4-BE49-F238E27FC236}">
                <a16:creationId xmlns:a16="http://schemas.microsoft.com/office/drawing/2014/main" id="{E1AE9429-AE0B-4AF5-AA5A-02184BF1FEB3}"/>
              </a:ext>
            </a:extLst>
          </p:cNvPr>
          <p:cNvCxnSpPr>
            <a:cxnSpLocks/>
            <a:stCxn id="44" idx="1"/>
            <a:endCxn id="50" idx="0"/>
          </p:cNvCxnSpPr>
          <p:nvPr/>
        </p:nvCxnSpPr>
        <p:spPr>
          <a:xfrm flipH="1">
            <a:off x="1115248" y="7337558"/>
            <a:ext cx="575285" cy="143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EFD5D589-BB58-4EF5-AC27-3D0FBF43FA84}"/>
              </a:ext>
            </a:extLst>
          </p:cNvPr>
          <p:cNvSpPr/>
          <p:nvPr/>
        </p:nvSpPr>
        <p:spPr>
          <a:xfrm>
            <a:off x="3387562" y="1837295"/>
            <a:ext cx="1222538" cy="698016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b="1" dirty="0" err="1"/>
              <a:t>Want</a:t>
            </a:r>
            <a:r>
              <a:rPr lang="it-IT" sz="1300" b="1" dirty="0"/>
              <a:t> to </a:t>
            </a:r>
            <a:r>
              <a:rPr lang="it-IT" sz="1300" b="1" dirty="0" err="1"/>
              <a:t>train</a:t>
            </a:r>
            <a:r>
              <a:rPr lang="it-IT" sz="1300" b="1" dirty="0"/>
              <a:t>/ </a:t>
            </a:r>
            <a:r>
              <a:rPr lang="it-IT" sz="1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</a:t>
            </a:r>
            <a:r>
              <a:rPr lang="it-IT" sz="13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</a:t>
            </a:r>
            <a:endParaRPr lang="it-IT" sz="1300" b="1" dirty="0"/>
          </a:p>
        </p:txBody>
      </p:sp>
      <p:sp>
        <p:nvSpPr>
          <p:cNvPr id="44" name="Organigramme : Décision 265">
            <a:extLst>
              <a:ext uri="{FF2B5EF4-FFF2-40B4-BE49-F238E27FC236}">
                <a16:creationId xmlns:a16="http://schemas.microsoft.com/office/drawing/2014/main" id="{8F6CE7FD-C33F-449E-A079-FD1F22A151A8}"/>
              </a:ext>
            </a:extLst>
          </p:cNvPr>
          <p:cNvSpPr/>
          <p:nvPr/>
        </p:nvSpPr>
        <p:spPr>
          <a:xfrm>
            <a:off x="1690533" y="7218216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eur droit avec flèche 118">
            <a:extLst>
              <a:ext uri="{FF2B5EF4-FFF2-40B4-BE49-F238E27FC236}">
                <a16:creationId xmlns:a16="http://schemas.microsoft.com/office/drawing/2014/main" id="{F4EE4744-802F-4D95-A002-D29C21B543A6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869030" y="7024091"/>
            <a:ext cx="0" cy="194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268">
            <a:extLst>
              <a:ext uri="{FF2B5EF4-FFF2-40B4-BE49-F238E27FC236}">
                <a16:creationId xmlns:a16="http://schemas.microsoft.com/office/drawing/2014/main" id="{50EE3A38-CC6B-41C9-890D-6C0B24ACF1AF}"/>
              </a:ext>
            </a:extLst>
          </p:cNvPr>
          <p:cNvSpPr txBox="1"/>
          <p:nvPr/>
        </p:nvSpPr>
        <p:spPr>
          <a:xfrm rot="10800000" flipH="1" flipV="1">
            <a:off x="778856" y="7151249"/>
            <a:ext cx="741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[exam]</a:t>
            </a:r>
          </a:p>
        </p:txBody>
      </p:sp>
      <p:sp>
        <p:nvSpPr>
          <p:cNvPr id="47" name="ZoneTexte 267">
            <a:extLst>
              <a:ext uri="{FF2B5EF4-FFF2-40B4-BE49-F238E27FC236}">
                <a16:creationId xmlns:a16="http://schemas.microsoft.com/office/drawing/2014/main" id="{F21685F2-726D-469C-B5EF-B8F2979FBC68}"/>
              </a:ext>
            </a:extLst>
          </p:cNvPr>
          <p:cNvSpPr txBox="1"/>
          <p:nvPr/>
        </p:nvSpPr>
        <p:spPr>
          <a:xfrm>
            <a:off x="2205390" y="7186598"/>
            <a:ext cx="1560542" cy="31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[training]</a:t>
            </a:r>
          </a:p>
        </p:txBody>
      </p:sp>
      <p:cxnSp>
        <p:nvCxnSpPr>
          <p:cNvPr id="48" name="Connecteur droit avec flèche 115">
            <a:extLst>
              <a:ext uri="{FF2B5EF4-FFF2-40B4-BE49-F238E27FC236}">
                <a16:creationId xmlns:a16="http://schemas.microsoft.com/office/drawing/2014/main" id="{BA8E9EFE-8B31-4CB0-8400-3A2F281367E8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788501" y="6509299"/>
            <a:ext cx="1416254" cy="210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98">
            <a:extLst>
              <a:ext uri="{FF2B5EF4-FFF2-40B4-BE49-F238E27FC236}">
                <a16:creationId xmlns:a16="http://schemas.microsoft.com/office/drawing/2014/main" id="{90E8EFE1-F7CA-4A9A-AF2B-BDB67ECCEF8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073232" y="5588855"/>
            <a:ext cx="23206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87">
            <a:extLst>
              <a:ext uri="{FF2B5EF4-FFF2-40B4-BE49-F238E27FC236}">
                <a16:creationId xmlns:a16="http://schemas.microsoft.com/office/drawing/2014/main" id="{23A035EB-7566-4DDA-9165-97698629C390}"/>
              </a:ext>
            </a:extLst>
          </p:cNvPr>
          <p:cNvSpPr/>
          <p:nvPr/>
        </p:nvSpPr>
        <p:spPr>
          <a:xfrm>
            <a:off x="786523" y="7480736"/>
            <a:ext cx="657449" cy="10618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51" name="Connecteur droit avec flèche 92">
            <a:extLst>
              <a:ext uri="{FF2B5EF4-FFF2-40B4-BE49-F238E27FC236}">
                <a16:creationId xmlns:a16="http://schemas.microsoft.com/office/drawing/2014/main" id="{85A0B8ED-78DD-4599-BC1B-167952F6D6B2}"/>
              </a:ext>
            </a:extLst>
          </p:cNvPr>
          <p:cNvCxnSpPr>
            <a:cxnSpLocks/>
            <a:stCxn id="50" idx="2"/>
            <a:endCxn id="23" idx="1"/>
          </p:cNvCxnSpPr>
          <p:nvPr/>
        </p:nvCxnSpPr>
        <p:spPr>
          <a:xfrm>
            <a:off x="1115248" y="7586920"/>
            <a:ext cx="1243716" cy="36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43">
            <a:extLst>
              <a:ext uri="{FF2B5EF4-FFF2-40B4-BE49-F238E27FC236}">
                <a16:creationId xmlns:a16="http://schemas.microsoft.com/office/drawing/2014/main" id="{34B184FC-EE3B-46F6-A3FC-2110A3F1B161}"/>
              </a:ext>
            </a:extLst>
          </p:cNvPr>
          <p:cNvSpPr/>
          <p:nvPr/>
        </p:nvSpPr>
        <p:spPr>
          <a:xfrm>
            <a:off x="4383750" y="5530432"/>
            <a:ext cx="657449" cy="10618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5" name="Rectangle : coins arrondis 17">
            <a:extLst>
              <a:ext uri="{FF2B5EF4-FFF2-40B4-BE49-F238E27FC236}">
                <a16:creationId xmlns:a16="http://schemas.microsoft.com/office/drawing/2014/main" id="{4FDD090C-F691-4CBC-92C0-C4F41DF6668F}"/>
              </a:ext>
            </a:extLst>
          </p:cNvPr>
          <p:cNvSpPr/>
          <p:nvPr/>
        </p:nvSpPr>
        <p:spPr>
          <a:xfrm>
            <a:off x="3151070" y="1360290"/>
            <a:ext cx="2020230" cy="334445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Connect as student</a:t>
            </a: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38E3BB25-3D86-496C-AE8E-3FC352C765A5}"/>
              </a:ext>
            </a:extLst>
          </p:cNvPr>
          <p:cNvSpPr/>
          <p:nvPr/>
        </p:nvSpPr>
        <p:spPr>
          <a:xfrm>
            <a:off x="3445138" y="302654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57" name="Rectangle : coins arrondis 22">
            <a:extLst>
              <a:ext uri="{FF2B5EF4-FFF2-40B4-BE49-F238E27FC236}">
                <a16:creationId xmlns:a16="http://schemas.microsoft.com/office/drawing/2014/main" id="{E4062008-72BB-415F-A066-7571FF3443AD}"/>
              </a:ext>
            </a:extLst>
          </p:cNvPr>
          <p:cNvSpPr/>
          <p:nvPr/>
        </p:nvSpPr>
        <p:spPr>
          <a:xfrm>
            <a:off x="3223595" y="6364527"/>
            <a:ext cx="17907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Fill answers</a:t>
            </a:r>
          </a:p>
        </p:txBody>
      </p:sp>
      <p:sp>
        <p:nvSpPr>
          <p:cNvPr id="54" name="ZoneTexte 243">
            <a:extLst>
              <a:ext uri="{FF2B5EF4-FFF2-40B4-BE49-F238E27FC236}">
                <a16:creationId xmlns:a16="http://schemas.microsoft.com/office/drawing/2014/main" id="{399A21E4-AE2D-4D29-92A5-ED1E42AA985A}"/>
              </a:ext>
            </a:extLst>
          </p:cNvPr>
          <p:cNvSpPr txBox="1"/>
          <p:nvPr/>
        </p:nvSpPr>
        <p:spPr>
          <a:xfrm>
            <a:off x="422098" y="5307414"/>
            <a:ext cx="91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[exam]</a:t>
            </a:r>
          </a:p>
        </p:txBody>
      </p:sp>
      <p:cxnSp>
        <p:nvCxnSpPr>
          <p:cNvPr id="58" name="Connecteur droit avec flèche 257">
            <a:extLst>
              <a:ext uri="{FF2B5EF4-FFF2-40B4-BE49-F238E27FC236}">
                <a16:creationId xmlns:a16="http://schemas.microsoft.com/office/drawing/2014/main" id="{A077E145-5E46-4CCF-BD46-BC9D7993EC0C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1023435" y="5588855"/>
            <a:ext cx="692803" cy="2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 : coins arrondis 43">
            <a:extLst>
              <a:ext uri="{FF2B5EF4-FFF2-40B4-BE49-F238E27FC236}">
                <a16:creationId xmlns:a16="http://schemas.microsoft.com/office/drawing/2014/main" id="{C8B48E74-37CE-4D31-A63C-925684F7AC17}"/>
              </a:ext>
            </a:extLst>
          </p:cNvPr>
          <p:cNvSpPr/>
          <p:nvPr/>
        </p:nvSpPr>
        <p:spPr>
          <a:xfrm>
            <a:off x="376141" y="5580430"/>
            <a:ext cx="657449" cy="10618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0" name="Connecteur droit avec flèche 257">
            <a:extLst>
              <a:ext uri="{FF2B5EF4-FFF2-40B4-BE49-F238E27FC236}">
                <a16:creationId xmlns:a16="http://schemas.microsoft.com/office/drawing/2014/main" id="{8B9369CF-A35A-4B8C-B777-E8BA0EDEC236}"/>
              </a:ext>
            </a:extLst>
          </p:cNvPr>
          <p:cNvCxnSpPr>
            <a:cxnSpLocks/>
            <a:stCxn id="59" idx="3"/>
            <a:endCxn id="22" idx="0"/>
          </p:cNvCxnSpPr>
          <p:nvPr/>
        </p:nvCxnSpPr>
        <p:spPr>
          <a:xfrm>
            <a:off x="1033590" y="5633522"/>
            <a:ext cx="861145" cy="37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7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155</Words>
  <Application>Microsoft Office PowerPoint</Application>
  <PresentationFormat>A4 (21x29,7 cm)</PresentationFormat>
  <Paragraphs>37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Voet</dc:creator>
  <cp:lastModifiedBy>nicola romano</cp:lastModifiedBy>
  <cp:revision>36</cp:revision>
  <dcterms:created xsi:type="dcterms:W3CDTF">2017-10-09T08:19:00Z</dcterms:created>
  <dcterms:modified xsi:type="dcterms:W3CDTF">2017-10-20T12:17:15Z</dcterms:modified>
</cp:coreProperties>
</file>