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53"/>
  </p:notesMasterIdLst>
  <p:sldIdLst>
    <p:sldId id="256" r:id="rId3"/>
    <p:sldId id="308" r:id="rId4"/>
    <p:sldId id="293" r:id="rId5"/>
    <p:sldId id="257" r:id="rId6"/>
    <p:sldId id="267" r:id="rId7"/>
    <p:sldId id="258" r:id="rId8"/>
    <p:sldId id="259" r:id="rId9"/>
    <p:sldId id="260" r:id="rId10"/>
    <p:sldId id="262" r:id="rId11"/>
    <p:sldId id="307" r:id="rId12"/>
    <p:sldId id="300" r:id="rId13"/>
    <p:sldId id="263" r:id="rId14"/>
    <p:sldId id="265" r:id="rId15"/>
    <p:sldId id="303" r:id="rId16"/>
    <p:sldId id="299" r:id="rId17"/>
    <p:sldId id="305" r:id="rId18"/>
    <p:sldId id="309" r:id="rId19"/>
    <p:sldId id="306" r:id="rId20"/>
    <p:sldId id="268" r:id="rId21"/>
    <p:sldId id="269" r:id="rId22"/>
    <p:sldId id="270" r:id="rId23"/>
    <p:sldId id="271" r:id="rId24"/>
    <p:sldId id="272" r:id="rId25"/>
    <p:sldId id="273" r:id="rId26"/>
    <p:sldId id="276" r:id="rId27"/>
    <p:sldId id="277" r:id="rId28"/>
    <p:sldId id="278" r:id="rId29"/>
    <p:sldId id="280" r:id="rId30"/>
    <p:sldId id="279" r:id="rId31"/>
    <p:sldId id="281" r:id="rId32"/>
    <p:sldId id="295" r:id="rId33"/>
    <p:sldId id="294" r:id="rId34"/>
    <p:sldId id="301" r:id="rId35"/>
    <p:sldId id="310" r:id="rId36"/>
    <p:sldId id="274" r:id="rId37"/>
    <p:sldId id="275" r:id="rId38"/>
    <p:sldId id="282" r:id="rId39"/>
    <p:sldId id="283" r:id="rId40"/>
    <p:sldId id="284" r:id="rId41"/>
    <p:sldId id="302" r:id="rId42"/>
    <p:sldId id="285" r:id="rId43"/>
    <p:sldId id="292" r:id="rId44"/>
    <p:sldId id="286" r:id="rId45"/>
    <p:sldId id="288" r:id="rId46"/>
    <p:sldId id="289" r:id="rId47"/>
    <p:sldId id="287" r:id="rId48"/>
    <p:sldId id="304" r:id="rId49"/>
    <p:sldId id="296" r:id="rId50"/>
    <p:sldId id="290"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660"/>
  </p:normalViewPr>
  <p:slideViewPr>
    <p:cSldViewPr snapToGrid="0">
      <p:cViewPr varScale="1">
        <p:scale>
          <a:sx n="125" d="100"/>
          <a:sy n="125" d="100"/>
        </p:scale>
        <p:origin x="3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4DB1C-DA60-440B-BFE4-D6DEF8642166}" type="datetimeFigureOut">
              <a:rPr kumimoji="1" lang="ja-JP" altLang="en-US" smtClean="0"/>
              <a:t>2021/12/27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09DBF-4CC5-4387-958A-847CAACD89D4}" type="slidenum">
              <a:rPr kumimoji="1" lang="ja-JP" altLang="en-US" smtClean="0"/>
              <a:t>‹#›</a:t>
            </a:fld>
            <a:endParaRPr kumimoji="1" lang="ja-JP" altLang="en-US"/>
          </a:p>
        </p:txBody>
      </p:sp>
    </p:spTree>
    <p:extLst>
      <p:ext uri="{BB962C8B-B14F-4D97-AF65-F5344CB8AC3E}">
        <p14:creationId xmlns:p14="http://schemas.microsoft.com/office/powerpoint/2010/main" val="41172707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3109DBF-4CC5-4387-958A-847CAACD89D4}" type="slidenum">
              <a:rPr kumimoji="1" lang="ja-JP" altLang="en-US" smtClean="0"/>
              <a:t>1</a:t>
            </a:fld>
            <a:endParaRPr kumimoji="1" lang="ja-JP" altLang="en-US"/>
          </a:p>
        </p:txBody>
      </p:sp>
    </p:spTree>
    <p:extLst>
      <p:ext uri="{BB962C8B-B14F-4D97-AF65-F5344CB8AC3E}">
        <p14:creationId xmlns:p14="http://schemas.microsoft.com/office/powerpoint/2010/main" val="212906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C1829A0-CCD0-4328-8967-583EC160CF0A}"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E4FD37-52CE-4F43-9CCE-03A40E9FF717}"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59CEA2D-8A6B-4D80-B060-6439127FA8CF}"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5DF85F4-3ED5-4659-BB8A-E095642FCE25}"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E8686E-0EF2-46DC-8867-5A279183EFEF}"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862A50A-7668-4BA1-9520-8DF540BA14A6}"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4B02E44-4E82-45AF-BAAF-B5E81FEA6278}" type="datetime1">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E998587-44AB-4E5A-A46E-D940688301DC}" type="datetime1">
              <a:rPr kumimoji="1" lang="ja-JP" altLang="en-US" smtClean="0"/>
              <a:t>2021/12/27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57E67F-BB50-4CBF-9920-3A3A16177415}" type="datetime1">
              <a:rPr kumimoji="1" lang="ja-JP" altLang="en-US" smtClean="0"/>
              <a:t>2021/12/27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55E8E1-5C87-48ED-9CF5-F34611C7396D}" type="datetime1">
              <a:rPr kumimoji="1" lang="ja-JP" altLang="en-US" smtClean="0"/>
              <a:t>2021/12/27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63ACE0-7D8D-403E-97D1-F85F4CD5049E}" type="datetime1">
              <a:rPr kumimoji="1" lang="ja-JP" altLang="en-US" smtClean="0"/>
              <a:t>2021/12/27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786B54-A434-4DD3-96F9-27CD1A1D8BB7}"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337685B-1D33-4444-9585-BFE9D7EE6D8C}" type="datetime1">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0773FD-A174-4D72-9B6F-0EC8EF45EE0B}"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100F121-CB51-4C41-8676-25AE4A8D46AA}"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14BFB6-2F23-4C8E-9C6D-C452B27EA33D}" type="datetime1">
              <a:rPr kumimoji="1" lang="ja-JP" altLang="en-US" smtClean="0"/>
              <a:t>2021/12/27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F6FDC1-B07B-4203-96F0-2835849C0765}" type="datetime1">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912099EA-A2C1-4AFA-B729-7F00611A8D30}" type="datetime1">
              <a:rPr kumimoji="1" lang="ja-JP" altLang="en-US" smtClean="0"/>
              <a:t>2021/12/27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7EF4A6-F962-40DE-A339-F2A2E8194CC6}" type="datetime1">
              <a:rPr kumimoji="1" lang="ja-JP" altLang="en-US" smtClean="0"/>
              <a:t>2021/12/27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7F555-92BA-4B8D-A44D-234568DC0316}" type="datetime1">
              <a:rPr kumimoji="1" lang="ja-JP" altLang="en-US" smtClean="0"/>
              <a:t>2021/12/27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BAA436-83E1-4B97-AD59-2B97F35C0B64}" type="datetime1">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581D0C-46DE-4923-B36A-C6359C34197B}" type="datetime1">
              <a:rPr kumimoji="1" lang="ja-JP" altLang="en-US" smtClean="0"/>
              <a:t>2021/12/27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2EEF1D-717B-4D36-827E-40A5FC3DE12C}" type="datetime1">
              <a:rPr kumimoji="1" lang="ja-JP" altLang="en-US" smtClean="0"/>
              <a:t>2021/12/27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D0FBA0-1034-47ED-B3B1-C15B19EA4A3E}" type="datetime1">
              <a:rPr kumimoji="1" lang="ja-JP" altLang="en-US" smtClean="0"/>
              <a:t>2021/12/27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 Id="rId9"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 Id="rId9"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E0995BC-D952-45C3-A5AE-BEAF9D058CA6}"/>
              </a:ext>
            </a:extLst>
          </p:cNvPr>
          <p:cNvSpPr>
            <a:spLocks noGrp="1"/>
          </p:cNvSpPr>
          <p:nvPr>
            <p:ph type="ctrTitle"/>
          </p:nvPr>
        </p:nvSpPr>
        <p:spPr>
          <a:xfrm>
            <a:off x="1097280" y="758952"/>
            <a:ext cx="10302240" cy="3566160"/>
          </a:xfrm>
        </p:spPr>
        <p:txBody>
          <a:bodyPr>
            <a:normAutofit/>
          </a:bodyPr>
          <a:lstStyle/>
          <a:p>
            <a:r>
              <a:rPr lang="ja-JP" altLang="en-US" sz="4800" dirty="0"/>
              <a:t>製造業の</a:t>
            </a:r>
            <a:r>
              <a:rPr lang="en-US" altLang="ja-JP" sz="4800" dirty="0"/>
              <a:t>IoT</a:t>
            </a:r>
            <a:r>
              <a:rPr lang="ja-JP" altLang="en-US" sz="4800" dirty="0"/>
              <a:t>って</a:t>
            </a:r>
            <a:r>
              <a:rPr lang="ja-JP" altLang="en-US" sz="4800" dirty="0"/>
              <a:t>何ができるの？ ＠室蘭</a:t>
            </a:r>
            <a:endParaRPr lang="ja-JP" altLang="en-US" sz="4800" dirty="0"/>
          </a:p>
        </p:txBody>
      </p:sp>
      <p:sp>
        <p:nvSpPr>
          <p:cNvPr id="3" name="字幕 2">
            <a:extLst>
              <a:ext uri="{FF2B5EF4-FFF2-40B4-BE49-F238E27FC236}">
                <a16:creationId xmlns:a16="http://schemas.microsoft.com/office/drawing/2014/main" xmlns="" id="{8AAA28D9-BDDA-4C48-950A-F8C1BB1D16F0}"/>
              </a:ext>
            </a:extLst>
          </p:cNvPr>
          <p:cNvSpPr>
            <a:spLocks noGrp="1"/>
          </p:cNvSpPr>
          <p:nvPr>
            <p:ph type="subTitle" idx="1"/>
          </p:nvPr>
        </p:nvSpPr>
        <p:spPr/>
        <p:txBody>
          <a:bodyPr/>
          <a:lstStyle/>
          <a:p>
            <a:pPr algn="r"/>
            <a:r>
              <a:rPr lang="ja-JP" altLang="en-US" dirty="0"/>
              <a:t>～ 明日からでも出来る！生産現場の</a:t>
            </a:r>
            <a:r>
              <a:rPr lang="en-US" altLang="ja-JP" dirty="0"/>
              <a:t>IoT</a:t>
            </a:r>
            <a:r>
              <a:rPr lang="ja-JP" altLang="en-US" dirty="0"/>
              <a:t>化　１日体験講座 ～</a:t>
            </a:r>
            <a:endParaRPr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a:t>
            </a:fld>
            <a:endParaRPr kumimoji="1" lang="ja-JP" altLang="en-US"/>
          </a:p>
        </p:txBody>
      </p:sp>
    </p:spTree>
    <p:extLst>
      <p:ext uri="{BB962C8B-B14F-4D97-AF65-F5344CB8AC3E}">
        <p14:creationId xmlns:p14="http://schemas.microsoft.com/office/powerpoint/2010/main" val="293688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395A323-03DA-4245-8778-414638F9583D}"/>
              </a:ext>
            </a:extLst>
          </p:cNvPr>
          <p:cNvSpPr>
            <a:spLocks noGrp="1"/>
          </p:cNvSpPr>
          <p:nvPr>
            <p:ph type="title"/>
          </p:nvPr>
        </p:nvSpPr>
        <p:spPr/>
        <p:txBody>
          <a:bodyPr/>
          <a:lstStyle/>
          <a:p>
            <a:r>
              <a:rPr kumimoji="1" lang="ja-JP" altLang="en-US" dirty="0"/>
              <a:t>コマンド抜粋</a:t>
            </a:r>
          </a:p>
        </p:txBody>
      </p:sp>
      <p:sp>
        <p:nvSpPr>
          <p:cNvPr id="3" name="コンテンツ プレースホルダー 2">
            <a:extLst>
              <a:ext uri="{FF2B5EF4-FFF2-40B4-BE49-F238E27FC236}">
                <a16:creationId xmlns:a16="http://schemas.microsoft.com/office/drawing/2014/main" xmlns="" id="{FA9AF193-88A4-48AC-BAD1-C86069C4DEBE}"/>
              </a:ext>
            </a:extLst>
          </p:cNvPr>
          <p:cNvSpPr>
            <a:spLocks noGrp="1"/>
          </p:cNvSpPr>
          <p:nvPr>
            <p:ph idx="1"/>
          </p:nvPr>
        </p:nvSpPr>
        <p:spPr/>
        <p:txBody>
          <a:bodyPr/>
          <a:lstStyle/>
          <a:p>
            <a:pPr lvl="2"/>
            <a:r>
              <a:rPr kumimoji="1" lang="en-US" altLang="ja-JP" sz="4800" dirty="0">
                <a:solidFill>
                  <a:schemeClr val="tx1"/>
                </a:solidFill>
              </a:rPr>
              <a:t>python3 -m pip install </a:t>
            </a:r>
            <a:r>
              <a:rPr lang="en-US" altLang="ja-JP" sz="4800" dirty="0" err="1">
                <a:solidFill>
                  <a:schemeClr val="tx1"/>
                </a:solidFill>
              </a:rPr>
              <a:t>opencv</a:t>
            </a:r>
            <a:r>
              <a:rPr lang="en-US" altLang="ja-JP" sz="4800" dirty="0">
                <a:solidFill>
                  <a:schemeClr val="tx1"/>
                </a:solidFill>
              </a:rPr>
              <a:t>-python</a:t>
            </a:r>
            <a:endParaRPr kumimoji="1" lang="en-US" altLang="ja-JP" sz="4800" dirty="0">
              <a:solidFill>
                <a:schemeClr val="tx1"/>
              </a:solidFill>
            </a:endParaRPr>
          </a:p>
          <a:p>
            <a:pPr lvl="2"/>
            <a:r>
              <a:rPr kumimoji="1" lang="en-US" altLang="ja-JP" sz="4800" dirty="0">
                <a:solidFill>
                  <a:schemeClr val="tx1"/>
                </a:solidFill>
              </a:rPr>
              <a:t>python3 -m pip install </a:t>
            </a:r>
            <a:r>
              <a:rPr lang="en-US" altLang="ja-JP" sz="4800" dirty="0" err="1">
                <a:solidFill>
                  <a:schemeClr val="tx1"/>
                </a:solidFill>
              </a:rPr>
              <a:t>pyzbar</a:t>
            </a:r>
            <a:endParaRPr lang="en-US" altLang="ja-JP" sz="4800" dirty="0">
              <a:solidFill>
                <a:schemeClr val="tx1"/>
              </a:solidFill>
            </a:endParaRPr>
          </a:p>
          <a:p>
            <a:pPr lvl="2"/>
            <a:r>
              <a:rPr kumimoji="1" lang="en-US" altLang="ja-JP" sz="4800" dirty="0">
                <a:solidFill>
                  <a:schemeClr val="tx1"/>
                </a:solidFill>
              </a:rPr>
              <a:t>python3 -m </a:t>
            </a:r>
            <a:r>
              <a:rPr lang="en-US" altLang="ja-JP" sz="4800" dirty="0">
                <a:solidFill>
                  <a:schemeClr val="tx1"/>
                </a:solidFill>
              </a:rPr>
              <a:t>pip install requests</a:t>
            </a:r>
          </a:p>
          <a:p>
            <a:pPr lvl="2"/>
            <a:r>
              <a:rPr lang="en-US" altLang="ja-JP" sz="4800" b="0" i="0" dirty="0">
                <a:solidFill>
                  <a:schemeClr val="tx1"/>
                </a:solidFill>
                <a:effectLst/>
                <a:latin typeface="ヒラギノ丸ゴ Pro W4"/>
              </a:rPr>
              <a:t>python3 -m pip install </a:t>
            </a:r>
            <a:r>
              <a:rPr lang="en-US" altLang="ja-JP" sz="4800" b="0" i="0" dirty="0" err="1">
                <a:solidFill>
                  <a:schemeClr val="tx1"/>
                </a:solidFill>
                <a:effectLst/>
                <a:latin typeface="ヒラギノ丸ゴ Pro W4"/>
              </a:rPr>
              <a:t>qrcode</a:t>
            </a:r>
            <a:endParaRPr lang="en-US" altLang="ja-JP" sz="4800" b="0" i="0" dirty="0">
              <a:solidFill>
                <a:schemeClr val="tx1"/>
              </a:solidFill>
              <a:effectLst/>
              <a:latin typeface="ヒラギノ丸ゴ Pro W4"/>
            </a:endParaRPr>
          </a:p>
          <a:p>
            <a:pPr lvl="2"/>
            <a:r>
              <a:rPr lang="en-US" altLang="ja-JP" sz="4800" b="0" i="0" dirty="0">
                <a:solidFill>
                  <a:schemeClr val="tx1"/>
                </a:solidFill>
                <a:effectLst/>
                <a:latin typeface="ヒラギノ丸ゴ Pro W4"/>
              </a:rPr>
              <a:t>python3 -m pip install Pillow</a:t>
            </a:r>
            <a:endParaRPr lang="en-US" altLang="ja-JP" sz="4800" dirty="0">
              <a:solidFill>
                <a:schemeClr val="tx1"/>
              </a:solidFill>
            </a:endParaRPr>
          </a:p>
          <a:p>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10</a:t>
            </a:fld>
            <a:endParaRPr kumimoji="1" lang="ja-JP" altLang="en-US"/>
          </a:p>
        </p:txBody>
      </p:sp>
    </p:spTree>
    <p:extLst>
      <p:ext uri="{BB962C8B-B14F-4D97-AF65-F5344CB8AC3E}">
        <p14:creationId xmlns:p14="http://schemas.microsoft.com/office/powerpoint/2010/main" val="2857582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xmlns=""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a:t>
            </a:r>
            <a:r>
              <a:rPr lang="ja-JP" altLang="en-US" dirty="0"/>
              <a:t>上</a:t>
            </a:r>
            <a:r>
              <a:rPr kumimoji="1" lang="ja-JP" altLang="en-US" dirty="0"/>
              <a:t>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11</a:t>
            </a:fld>
            <a:endParaRPr kumimoji="1" lang="ja-JP" altLang="en-US"/>
          </a:p>
        </p:txBody>
      </p:sp>
      <p:sp>
        <p:nvSpPr>
          <p:cNvPr id="5" name="正方形/長方形 4"/>
          <p:cNvSpPr/>
          <p:nvPr/>
        </p:nvSpPr>
        <p:spPr>
          <a:xfrm>
            <a:off x="6290310" y="3302697"/>
            <a:ext cx="922020" cy="305416"/>
          </a:xfrm>
          <a:prstGeom prst="rect">
            <a:avLst/>
          </a:prstGeom>
          <a:solidFill>
            <a:schemeClr val="bg1">
              <a:lumMod val="9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事前に済</a:t>
            </a:r>
            <a:endParaRPr kumimoji="1" lang="ja-JP" altLang="en-US" sz="1400" dirty="0">
              <a:solidFill>
                <a:schemeClr val="tx1"/>
              </a:solidFill>
            </a:endParaRPr>
          </a:p>
        </p:txBody>
      </p:sp>
    </p:spTree>
    <p:extLst>
      <p:ext uri="{BB962C8B-B14F-4D97-AF65-F5344CB8AC3E}">
        <p14:creationId xmlns:p14="http://schemas.microsoft.com/office/powerpoint/2010/main" val="2462899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コードの読み取りを行うコードの実行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xmlns=""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xmlns=""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xmlns=""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xmlns=""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12</a:t>
            </a:fld>
            <a:endParaRPr kumimoji="1" lang="ja-JP" altLang="en-US"/>
          </a:p>
        </p:txBody>
      </p:sp>
      <p:sp>
        <p:nvSpPr>
          <p:cNvPr id="8" name="正方形/長方形 7"/>
          <p:cNvSpPr/>
          <p:nvPr/>
        </p:nvSpPr>
        <p:spPr>
          <a:xfrm>
            <a:off x="7559040" y="2976130"/>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入力サポートあり</a:t>
            </a:r>
            <a:endParaRPr kumimoji="1" lang="ja-JP" altLang="en-US" sz="800" dirty="0">
              <a:solidFill>
                <a:schemeClr val="tx1"/>
              </a:solidFill>
            </a:endParaRPr>
          </a:p>
        </p:txBody>
      </p:sp>
      <p:sp>
        <p:nvSpPr>
          <p:cNvPr id="9" name="正方形/長方形 8"/>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3057168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xmlns=""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13</a:t>
            </a:fld>
            <a:endParaRPr kumimoji="1" lang="ja-JP" altLang="en-US"/>
          </a:p>
        </p:txBody>
      </p:sp>
      <p:sp>
        <p:nvSpPr>
          <p:cNvPr id="5" name="正方形/長方形 4"/>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3005541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xmlns=""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xmlns=""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xmlns=""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xmlns=""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14</a:t>
            </a:fld>
            <a:endParaRPr kumimoji="1" lang="ja-JP" altLang="en-US"/>
          </a:p>
        </p:txBody>
      </p:sp>
      <p:sp>
        <p:nvSpPr>
          <p:cNvPr id="8" name="正方形/長方形 7"/>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956464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xmlns="" id="{03E0D86B-EAA3-4C06-B1A9-7B0A0495DDC2}"/>
              </a:ext>
            </a:extLst>
          </p:cNvPr>
          <p:cNvSpPr>
            <a:spLocks noGrp="1"/>
          </p:cNvSpPr>
          <p:nvPr>
            <p:ph idx="1"/>
          </p:nvPr>
        </p:nvSpPr>
        <p:spPr>
          <a:xfrm>
            <a:off x="1097280" y="1845734"/>
            <a:ext cx="10058400" cy="923330"/>
          </a:xfrm>
        </p:spPr>
        <p:txBody>
          <a:bodyPr/>
          <a:lstStyle/>
          <a:p>
            <a:pPr lvl="1"/>
            <a:r>
              <a:rPr lang="en-US" altLang="ja-JP" dirty="0"/>
              <a:t>L.85</a:t>
            </a:r>
            <a:r>
              <a:rPr lang="ja-JP" altLang="en-US" dirty="0"/>
              <a:t>に下記のコードを追加する</a:t>
            </a:r>
            <a:r>
              <a:rPr lang="en-US" altLang="ja-JP" dirty="0"/>
              <a:t> </a:t>
            </a:r>
            <a:endParaRPr lang="ja-JP" altLang="en-US" dirty="0"/>
          </a:p>
        </p:txBody>
      </p:sp>
      <p:sp>
        <p:nvSpPr>
          <p:cNvPr id="9" name="テキスト ボックス 8">
            <a:extLst>
              <a:ext uri="{FF2B5EF4-FFF2-40B4-BE49-F238E27FC236}">
                <a16:creationId xmlns:a16="http://schemas.microsoft.com/office/drawing/2014/main" xmlns="" id="{BBBC646A-2E64-4F0E-A2E3-325D93B4659B}"/>
              </a:ext>
            </a:extLst>
          </p:cNvPr>
          <p:cNvSpPr txBox="1"/>
          <p:nvPr/>
        </p:nvSpPr>
        <p:spPr>
          <a:xfrm>
            <a:off x="1874520" y="2230895"/>
            <a:ext cx="844296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ja-JP" altLang="en-US" dirty="0">
                <a:solidFill>
                  <a:srgbClr val="D4D4D4"/>
                </a:solidFill>
                <a:latin typeface="Consolas" panose="020B0609020204030204" pitchFamily="49" charset="0"/>
              </a:rPr>
              <a:t>    </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xmlns="" id="{46C52B9F-2505-4F09-8BF3-75A4D459E2DF}"/>
              </a:ext>
            </a:extLst>
          </p:cNvPr>
          <p:cNvSpPr txBox="1">
            <a:spLocks/>
          </p:cNvSpPr>
          <p:nvPr/>
        </p:nvSpPr>
        <p:spPr>
          <a:xfrm>
            <a:off x="1097280" y="3429000"/>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endParaRPr lang="en-US" altLang="ja-JP" dirty="0"/>
          </a:p>
          <a:p>
            <a:pPr lvl="1"/>
            <a:r>
              <a:rPr lang="en-US" altLang="ja-JP" dirty="0"/>
              <a:t>TAB</a:t>
            </a:r>
            <a:r>
              <a:rPr lang="ja-JP" altLang="en-US" dirty="0"/>
              <a:t>の数に注意</a:t>
            </a:r>
          </a:p>
        </p:txBody>
      </p:sp>
      <p:sp>
        <p:nvSpPr>
          <p:cNvPr id="8" name="テキスト ボックス 7">
            <a:extLst>
              <a:ext uri="{FF2B5EF4-FFF2-40B4-BE49-F238E27FC236}">
                <a16:creationId xmlns:a16="http://schemas.microsoft.com/office/drawing/2014/main" xmlns="" id="{20A12CAD-6C57-4641-A85D-13AF8D27D2C3}"/>
              </a:ext>
            </a:extLst>
          </p:cNvPr>
          <p:cNvSpPr txBox="1"/>
          <p:nvPr/>
        </p:nvSpPr>
        <p:spPr>
          <a:xfrm>
            <a:off x="1874520" y="4627105"/>
            <a:ext cx="8831580" cy="923330"/>
          </a:xfrm>
          <a:prstGeom prst="rect">
            <a:avLst/>
          </a:prstGeom>
          <a:solidFill>
            <a:schemeClr val="tx1">
              <a:lumMod val="85000"/>
              <a:lumOff val="15000"/>
            </a:schemeClr>
          </a:solidFill>
        </p:spPr>
        <p:txBody>
          <a:bodyPr wrap="square">
            <a:spAutoFit/>
          </a:bodyPr>
          <a:lstStyle/>
          <a:p>
            <a:r>
              <a:rPr lang="en-US" altLang="ja-JP" b="0" dirty="0">
                <a:solidFill>
                  <a:srgbClr val="D4D4D4"/>
                </a:solidFill>
                <a:effectLst/>
                <a:latin typeface="Consolas" panose="020B0609020204030204" pitchFamily="49" charset="0"/>
              </a:rPr>
              <a:t>[TAB][TAB]</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[TAB][TAB][TAB]</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[TAB][TAB][TAB][TAB]f.write(ret[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pic>
        <p:nvPicPr>
          <p:cNvPr id="11" name="図 10">
            <a:extLst>
              <a:ext uri="{FF2B5EF4-FFF2-40B4-BE49-F238E27FC236}">
                <a16:creationId xmlns:a16="http://schemas.microsoft.com/office/drawing/2014/main" xmlns="" id="{06BEFE22-3787-46B7-9442-BFB96EE890E0}"/>
              </a:ext>
            </a:extLst>
          </p:cNvPr>
          <p:cNvPicPr>
            <a:picLocks noChangeAspect="1"/>
          </p:cNvPicPr>
          <p:nvPr/>
        </p:nvPicPr>
        <p:blipFill>
          <a:blip r:embed="rId2"/>
          <a:stretch>
            <a:fillRect/>
          </a:stretch>
        </p:blipFill>
        <p:spPr>
          <a:xfrm>
            <a:off x="7902412" y="4088937"/>
            <a:ext cx="3253268" cy="2062028"/>
          </a:xfrm>
          <a:prstGeom prst="rect">
            <a:avLst/>
          </a:prstGeom>
        </p:spPr>
      </p:pic>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15</a:t>
            </a:fld>
            <a:endParaRPr kumimoji="1" lang="ja-JP" altLang="en-US"/>
          </a:p>
        </p:txBody>
      </p:sp>
      <p:sp>
        <p:nvSpPr>
          <p:cNvPr id="10" name="正方形/長方形 9"/>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
        <p:nvSpPr>
          <p:cNvPr id="13" name="正方形/長方形 12"/>
          <p:cNvSpPr/>
          <p:nvPr/>
        </p:nvSpPr>
        <p:spPr>
          <a:xfrm>
            <a:off x="4533900" y="1889264"/>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入力サポートあり</a:t>
            </a:r>
            <a:endParaRPr kumimoji="1" lang="ja-JP" altLang="en-US" sz="800" dirty="0">
              <a:solidFill>
                <a:schemeClr val="tx1"/>
              </a:solidFill>
            </a:endParaRPr>
          </a:p>
        </p:txBody>
      </p:sp>
    </p:spTree>
    <p:extLst>
      <p:ext uri="{BB962C8B-B14F-4D97-AF65-F5344CB8AC3E}">
        <p14:creationId xmlns:p14="http://schemas.microsoft.com/office/powerpoint/2010/main" val="1973481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xmlns="" id="{651242A5-DAE8-4BE6-8BDF-294275FC3F23}"/>
              </a:ext>
            </a:extLst>
          </p:cNvPr>
          <p:cNvSpPr txBox="1"/>
          <p:nvPr/>
        </p:nvSpPr>
        <p:spPr>
          <a:xfrm>
            <a:off x="1384508" y="2255217"/>
            <a:ext cx="9143400" cy="646331"/>
          </a:xfrm>
          <a:prstGeom prst="rect">
            <a:avLst/>
          </a:prstGeom>
          <a:noFill/>
        </p:spPr>
        <p:txBody>
          <a:bodyPr wrap="none" rtlCol="0">
            <a:spAutoFit/>
          </a:bodyPr>
          <a:lstStyle/>
          <a:p>
            <a:r>
              <a:rPr kumimoji="1" lang="en-US" altLang="ja-JP" sz="3600" dirty="0"/>
              <a:t>python3 qrgen_arg.py</a:t>
            </a:r>
            <a:r>
              <a:rPr kumimoji="1" lang="ja-JP" altLang="en-US" sz="3600" dirty="0"/>
              <a:t> </a:t>
            </a:r>
            <a:r>
              <a:rPr kumimoji="1" lang="en-US" altLang="ja-JP" sz="3600" dirty="0"/>
              <a:t>[</a:t>
            </a:r>
            <a:r>
              <a:rPr kumimoji="1" lang="en-US" altLang="ja-JP" sz="3600" dirty="0" err="1"/>
              <a:t>target_string</a:t>
            </a:r>
            <a:r>
              <a:rPr kumimoji="1" lang="en-US" altLang="ja-JP" sz="3600" dirty="0"/>
              <a:t>] [filename]</a:t>
            </a:r>
          </a:p>
        </p:txBody>
      </p:sp>
      <p:sp>
        <p:nvSpPr>
          <p:cNvPr id="5" name="コンテンツ プレースホルダー 2">
            <a:extLst>
              <a:ext uri="{FF2B5EF4-FFF2-40B4-BE49-F238E27FC236}">
                <a16:creationId xmlns:a16="http://schemas.microsoft.com/office/drawing/2014/main" xmlns=""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xmlns=""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16</a:t>
            </a:fld>
            <a:endParaRPr kumimoji="1" lang="ja-JP" altLang="en-US"/>
          </a:p>
        </p:txBody>
      </p:sp>
      <p:sp>
        <p:nvSpPr>
          <p:cNvPr id="7" name="正方形/長方形 6"/>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時間あれば講師実演</a:t>
            </a:r>
            <a:endParaRPr kumimoji="1" lang="ja-JP" altLang="en-US" dirty="0">
              <a:solidFill>
                <a:schemeClr val="tx1"/>
              </a:solidFill>
            </a:endParaRPr>
          </a:p>
        </p:txBody>
      </p:sp>
      <p:sp>
        <p:nvSpPr>
          <p:cNvPr id="8" name="正方形/長方形 7"/>
          <p:cNvSpPr/>
          <p:nvPr/>
        </p:nvSpPr>
        <p:spPr>
          <a:xfrm>
            <a:off x="7658100" y="1937993"/>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入力サポートあり</a:t>
            </a:r>
            <a:endParaRPr kumimoji="1" lang="ja-JP" altLang="en-US" sz="800" dirty="0">
              <a:solidFill>
                <a:schemeClr val="tx1"/>
              </a:solidFill>
            </a:endParaRPr>
          </a:p>
        </p:txBody>
      </p:sp>
    </p:spTree>
    <p:extLst>
      <p:ext uri="{BB962C8B-B14F-4D97-AF65-F5344CB8AC3E}">
        <p14:creationId xmlns:p14="http://schemas.microsoft.com/office/powerpoint/2010/main" val="3507774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A5381EC-9D17-4E62-A6DF-92806DC4E7BC}"/>
              </a:ext>
            </a:extLst>
          </p:cNvPr>
          <p:cNvSpPr>
            <a:spLocks noGrp="1"/>
          </p:cNvSpPr>
          <p:nvPr>
            <p:ph type="title"/>
          </p:nvPr>
        </p:nvSpPr>
        <p:spPr/>
        <p:txBody>
          <a:bodyPr>
            <a:normAutofit/>
          </a:bodyPr>
          <a:lstStyle/>
          <a:p>
            <a:r>
              <a:rPr lang="en-US" altLang="ja-JP" sz="4400" dirty="0"/>
              <a:t>【</a:t>
            </a:r>
            <a:r>
              <a:rPr lang="ja-JP" altLang="en-US" sz="4400" dirty="0"/>
              <a:t>参考</a:t>
            </a:r>
            <a:r>
              <a:rPr lang="en-US" altLang="ja-JP" sz="4400" dirty="0"/>
              <a:t>】</a:t>
            </a:r>
            <a:r>
              <a:rPr kumimoji="1" lang="ja-JP" altLang="en-US" sz="4400" dirty="0"/>
              <a:t>バッチファイルを用いた連続実行</a:t>
            </a:r>
          </a:p>
        </p:txBody>
      </p:sp>
      <p:sp>
        <p:nvSpPr>
          <p:cNvPr id="5" name="コンテンツ プレースホルダー 2">
            <a:extLst>
              <a:ext uri="{FF2B5EF4-FFF2-40B4-BE49-F238E27FC236}">
                <a16:creationId xmlns:a16="http://schemas.microsoft.com/office/drawing/2014/main" xmlns=""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17</a:t>
            </a:fld>
            <a:endParaRPr kumimoji="1" lang="ja-JP" altLang="en-US"/>
          </a:p>
        </p:txBody>
      </p:sp>
    </p:spTree>
    <p:extLst>
      <p:ext uri="{BB962C8B-B14F-4D97-AF65-F5344CB8AC3E}">
        <p14:creationId xmlns:p14="http://schemas.microsoft.com/office/powerpoint/2010/main" val="1640208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18</a:t>
            </a:fld>
            <a:endParaRPr kumimoji="1" lang="ja-JP" altLang="en-US"/>
          </a:p>
        </p:txBody>
      </p:sp>
      <p:sp>
        <p:nvSpPr>
          <p:cNvPr id="7" name="正方形/長方形 6"/>
          <p:cNvSpPr/>
          <p:nvPr/>
        </p:nvSpPr>
        <p:spPr>
          <a:xfrm>
            <a:off x="0" y="4723137"/>
            <a:ext cx="12192000" cy="923330"/>
          </a:xfrm>
          <a:prstGeom prst="rect">
            <a:avLst/>
          </a:prstGeom>
        </p:spPr>
        <p:txBody>
          <a:bodyPr wrap="square">
            <a:spAutoFit/>
          </a:bodyPr>
          <a:lstStyle/>
          <a:p>
            <a:pPr algn="ctr"/>
            <a:r>
              <a:rPr lang="ja-JP" altLang="en-US" sz="4800" dirty="0">
                <a:solidFill>
                  <a:schemeClr val="tx1">
                    <a:lumMod val="75000"/>
                    <a:lumOff val="25000"/>
                  </a:schemeClr>
                </a:solidFill>
                <a:latin typeface="ＭＳ Ｐゴシック" panose="020B0600070205080204" pitchFamily="50" charset="-128"/>
              </a:rPr>
              <a:t>再開</a:t>
            </a:r>
            <a:r>
              <a:rPr lang="ja-JP" altLang="en-US" sz="4800" dirty="0" smtClean="0">
                <a:solidFill>
                  <a:schemeClr val="tx1">
                    <a:lumMod val="75000"/>
                    <a:lumOff val="25000"/>
                  </a:schemeClr>
                </a:solidFill>
                <a:latin typeface="ＭＳ Ｐゴシック" panose="020B0600070205080204" pitchFamily="50" charset="-128"/>
              </a:rPr>
              <a:t>は</a:t>
            </a:r>
            <a:r>
              <a:rPr lang="ja-JP" altLang="en-US" sz="4800" b="1" dirty="0" smtClean="0">
                <a:solidFill>
                  <a:schemeClr val="tx1">
                    <a:lumMod val="75000"/>
                    <a:lumOff val="25000"/>
                  </a:schemeClr>
                </a:solidFill>
                <a:latin typeface="ＭＳ Ｐゴシック" panose="020B0600070205080204" pitchFamily="50" charset="-128"/>
              </a:rPr>
              <a:t>　</a:t>
            </a:r>
            <a:r>
              <a:rPr lang="en-US" altLang="ja-JP" sz="5400" b="1" dirty="0" smtClean="0">
                <a:solidFill>
                  <a:srgbClr val="E7380D"/>
                </a:solidFill>
                <a:latin typeface="ＭＳ Ｐゴシック" panose="020B0600070205080204" pitchFamily="50" charset="-128"/>
              </a:rPr>
              <a:t>14</a:t>
            </a:r>
            <a:r>
              <a:rPr lang="ja-JP" altLang="en-US" sz="5400" b="1" dirty="0" smtClean="0">
                <a:solidFill>
                  <a:srgbClr val="E7380D"/>
                </a:solidFill>
                <a:latin typeface="ＭＳ Ｐゴシック" panose="020B0600070205080204" pitchFamily="50" charset="-128"/>
              </a:rPr>
              <a:t>：</a:t>
            </a:r>
            <a:r>
              <a:rPr lang="en-US" altLang="ja-JP" sz="5400" b="1" dirty="0" smtClean="0">
                <a:solidFill>
                  <a:srgbClr val="E7380D"/>
                </a:solidFill>
                <a:latin typeface="ＭＳ Ｐゴシック" panose="020B0600070205080204" pitchFamily="50" charset="-128"/>
              </a:rPr>
              <a:t>30</a:t>
            </a:r>
            <a:endParaRPr lang="en-US" altLang="ja-JP" sz="5400" b="1" dirty="0">
              <a:solidFill>
                <a:srgbClr val="E7380D"/>
              </a:solidFill>
              <a:latin typeface="ＭＳ Ｐゴシック" panose="020B0600070205080204" pitchFamily="50" charset="-128"/>
            </a:endParaRPr>
          </a:p>
        </p:txBody>
      </p:sp>
      <p:sp>
        <p:nvSpPr>
          <p:cNvPr id="8" name="正方形/長方形 7"/>
          <p:cNvSpPr/>
          <p:nvPr/>
        </p:nvSpPr>
        <p:spPr>
          <a:xfrm>
            <a:off x="0" y="567697"/>
            <a:ext cx="12192000" cy="1200329"/>
          </a:xfrm>
          <a:prstGeom prst="rect">
            <a:avLst/>
          </a:prstGeom>
        </p:spPr>
        <p:txBody>
          <a:bodyPr wrap="square">
            <a:spAutoFit/>
          </a:bodyPr>
          <a:lstStyle/>
          <a:p>
            <a:pPr algn="ctr"/>
            <a:r>
              <a:rPr lang="ja-JP" altLang="en-US" sz="7200" b="1" dirty="0" smtClean="0">
                <a:solidFill>
                  <a:schemeClr val="tx1">
                    <a:lumMod val="75000"/>
                    <a:lumOff val="25000"/>
                  </a:schemeClr>
                </a:solidFill>
                <a:latin typeface="ＭＳ Ｐゴシック" panose="020B0600070205080204" pitchFamily="50" charset="-128"/>
              </a:rPr>
              <a:t>休 憩 時 間</a:t>
            </a:r>
            <a:endParaRPr lang="en-US" altLang="ja-JP" sz="8000" b="1" dirty="0" smtClean="0">
              <a:solidFill>
                <a:schemeClr val="tx1">
                  <a:lumMod val="75000"/>
                  <a:lumOff val="25000"/>
                </a:schemeClr>
              </a:solidFill>
              <a:latin typeface="ＭＳ Ｐゴシック" panose="020B0600070205080204"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211286"/>
            <a:ext cx="2235200" cy="2235200"/>
          </a:xfrm>
          <a:prstGeom prst="rect">
            <a:avLst/>
          </a:prstGeom>
        </p:spPr>
      </p:pic>
    </p:spTree>
    <p:extLst>
      <p:ext uri="{BB962C8B-B14F-4D97-AF65-F5344CB8AC3E}">
        <p14:creationId xmlns:p14="http://schemas.microsoft.com/office/powerpoint/2010/main" val="3852130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r>
              <a:rPr kumimoji="1" lang="en-US" altLang="ja-JP" sz="4000" dirty="0">
                <a:latin typeface="Calibri Light 見出し"/>
              </a:rPr>
              <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r>
              <a:rPr kumimoji="1" lang="en-US" altLang="ja-JP" sz="4000" dirty="0">
                <a:latin typeface="Calibri Light 見出し"/>
              </a:rPr>
              <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xmlns="" id="{8AAA28D9-BDDA-4C48-950A-F8C1BB1D16F0}"/>
              </a:ext>
            </a:extLst>
          </p:cNvPr>
          <p:cNvSpPr>
            <a:spLocks noGrp="1"/>
          </p:cNvSpPr>
          <p:nvPr>
            <p:ph type="subTitle" idx="1"/>
          </p:nvPr>
        </p:nvSpPr>
        <p:spPr/>
        <p:txBody>
          <a:bodyPr/>
          <a:lstStyle/>
          <a:p>
            <a:pPr algn="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19</a:t>
            </a:fld>
            <a:endParaRPr kumimoji="1" lang="ja-JP" altLang="en-US"/>
          </a:p>
        </p:txBody>
      </p:sp>
    </p:spTree>
    <p:extLst>
      <p:ext uri="{BB962C8B-B14F-4D97-AF65-F5344CB8AC3E}">
        <p14:creationId xmlns:p14="http://schemas.microsoft.com/office/powerpoint/2010/main" val="443580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C62C210-FDDC-452D-A0BB-D08CFF83ED12}"/>
              </a:ext>
            </a:extLst>
          </p:cNvPr>
          <p:cNvSpPr>
            <a:spLocks noGrp="1"/>
          </p:cNvSpPr>
          <p:nvPr>
            <p:ph type="title"/>
          </p:nvPr>
        </p:nvSpPr>
        <p:spPr/>
        <p:txBody>
          <a:bodyPr/>
          <a:lstStyle/>
          <a:p>
            <a:r>
              <a:rPr kumimoji="1" lang="ja-JP" altLang="en-US" dirty="0" smtClean="0"/>
              <a:t>事前確認</a:t>
            </a:r>
            <a:endParaRPr kumimoji="1" lang="ja-JP" altLang="en-US" dirty="0"/>
          </a:p>
        </p:txBody>
      </p:sp>
      <p:sp>
        <p:nvSpPr>
          <p:cNvPr id="3" name="コンテンツ プレースホルダー 2">
            <a:extLst>
              <a:ext uri="{FF2B5EF4-FFF2-40B4-BE49-F238E27FC236}">
                <a16:creationId xmlns:a16="http://schemas.microsoft.com/office/drawing/2014/main" xmlns="" id="{8FE296EF-B314-4527-B08E-05022F0553CB}"/>
              </a:ext>
            </a:extLst>
          </p:cNvPr>
          <p:cNvSpPr>
            <a:spLocks noGrp="1"/>
          </p:cNvSpPr>
          <p:nvPr>
            <p:ph idx="1"/>
          </p:nvPr>
        </p:nvSpPr>
        <p:spPr/>
        <p:txBody>
          <a:bodyPr>
            <a:normAutofit/>
          </a:bodyPr>
          <a:lstStyle/>
          <a:p>
            <a:pPr marL="457200" indent="-457200">
              <a:buFont typeface="+mj-lt"/>
              <a:buAutoNum type="arabicPeriod"/>
            </a:pPr>
            <a:r>
              <a:rPr lang="ja-JP" altLang="en-US" dirty="0" smtClean="0"/>
              <a:t>会場内の</a:t>
            </a:r>
            <a:r>
              <a:rPr lang="en-US" altLang="ja-JP" dirty="0" smtClean="0"/>
              <a:t>Wi-Fi</a:t>
            </a:r>
            <a:r>
              <a:rPr lang="ja-JP" altLang="en-US" dirty="0" smtClean="0"/>
              <a:t>との接続</a:t>
            </a:r>
            <a:endParaRPr lang="en-US" altLang="ja-JP" dirty="0" smtClean="0"/>
          </a:p>
          <a:p>
            <a:pPr marL="457200" indent="-457200">
              <a:buFont typeface="+mj-lt"/>
              <a:buAutoNum type="arabicPeriod"/>
            </a:pPr>
            <a:r>
              <a:rPr kumimoji="1" lang="ja-JP" altLang="en-US" dirty="0" smtClean="0"/>
              <a:t>事前インストールの確認（事前メールの伝達事項確認）</a:t>
            </a:r>
            <a:endParaRPr kumimoji="1" lang="en-US" altLang="ja-JP" dirty="0"/>
          </a:p>
          <a:p>
            <a:pPr marL="749808" lvl="1" indent="-457200"/>
            <a:r>
              <a:rPr lang="en-US" altLang="ja-JP" dirty="0"/>
              <a:t>Microsoft Store </a:t>
            </a:r>
            <a:r>
              <a:rPr lang="ja-JP" altLang="en-US" dirty="0" smtClean="0"/>
              <a:t>から「</a:t>
            </a:r>
            <a:r>
              <a:rPr lang="en-US" altLang="ja-JP" dirty="0"/>
              <a:t>python3.9</a:t>
            </a:r>
            <a:r>
              <a:rPr lang="ja-JP" altLang="en-US" dirty="0"/>
              <a:t>」をインストール</a:t>
            </a:r>
            <a:r>
              <a:rPr lang="ja-JP" altLang="en-US" dirty="0" smtClean="0"/>
              <a:t>する</a:t>
            </a:r>
            <a:endParaRPr lang="en-US" altLang="ja-JP" dirty="0" smtClean="0"/>
          </a:p>
          <a:p>
            <a:pPr marL="749808" lvl="1" indent="-457200"/>
            <a:r>
              <a:rPr lang="en-US" altLang="ja-JP" dirty="0"/>
              <a:t>Visual Studio Code</a:t>
            </a:r>
            <a:r>
              <a:rPr lang="ja-JP" altLang="en-US" dirty="0"/>
              <a:t>をインストールし、日本語化して</a:t>
            </a:r>
            <a:r>
              <a:rPr lang="ja-JP" altLang="en-US" dirty="0" smtClean="0"/>
              <a:t>おく</a:t>
            </a:r>
            <a:endParaRPr lang="en-US" altLang="ja-JP" dirty="0" smtClean="0"/>
          </a:p>
          <a:p>
            <a:pPr marL="749808" lvl="1" indent="-457200"/>
            <a:r>
              <a:rPr lang="ja-JP" altLang="en-US" dirty="0"/>
              <a:t>実習で使う「ライブラリ」を事前にインストールして</a:t>
            </a:r>
            <a:r>
              <a:rPr lang="ja-JP" altLang="en-US" dirty="0" smtClean="0"/>
              <a:t>おく</a:t>
            </a:r>
            <a:endParaRPr lang="en-US" altLang="ja-JP" dirty="0"/>
          </a:p>
          <a:p>
            <a:pPr marL="457200" indent="-457200">
              <a:buFont typeface="+mj-lt"/>
              <a:buAutoNum type="arabicPeriod"/>
            </a:pPr>
            <a:r>
              <a:rPr lang="ja-JP" altLang="en-US" dirty="0" smtClean="0"/>
              <a:t>テキスト＆入力サポート資料のダウンロード</a:t>
            </a:r>
            <a:endParaRPr lang="en-US" altLang="ja-JP" dirty="0" smtClean="0"/>
          </a:p>
          <a:p>
            <a:pPr marL="0" indent="0">
              <a:buNone/>
            </a:pPr>
            <a:r>
              <a:rPr lang="ja-JP" altLang="en-US" sz="1600" dirty="0" smtClean="0"/>
              <a:t>　　　画面が見えない、</a:t>
            </a:r>
            <a:endParaRPr lang="en-US" altLang="ja-JP" sz="1600" dirty="0" smtClean="0"/>
          </a:p>
          <a:p>
            <a:pPr marL="0" indent="0">
              <a:buNone/>
            </a:pPr>
            <a:r>
              <a:rPr lang="ja-JP" altLang="en-US" sz="1600" dirty="0" smtClean="0"/>
              <a:t>　　　コマンド入力が大変な</a:t>
            </a:r>
            <a:endParaRPr lang="en-US" altLang="ja-JP" sz="1600" dirty="0" smtClean="0"/>
          </a:p>
          <a:p>
            <a:pPr marL="0" indent="0">
              <a:buNone/>
            </a:pPr>
            <a:r>
              <a:rPr lang="ja-JP" altLang="en-US" sz="1600" dirty="0" smtClean="0"/>
              <a:t>　　　場合の対策</a:t>
            </a:r>
            <a:endParaRPr lang="en-US" altLang="ja-JP" sz="1600" dirty="0" smtClean="0"/>
          </a:p>
          <a:p>
            <a:pPr marL="0" indent="0">
              <a:buNone/>
            </a:pPr>
            <a:r>
              <a:rPr lang="ja-JP" altLang="en-US" dirty="0" smtClean="0"/>
              <a:t>　　　</a:t>
            </a:r>
            <a:endParaRPr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a:t>
            </a:fld>
            <a:endParaRPr kumimoji="1" lang="ja-JP" altLang="en-US"/>
          </a:p>
        </p:txBody>
      </p:sp>
      <p:pic>
        <p:nvPicPr>
          <p:cNvPr id="5" name="図 4"/>
          <p:cNvPicPr>
            <a:picLocks noChangeAspect="1"/>
          </p:cNvPicPr>
          <p:nvPr/>
        </p:nvPicPr>
        <p:blipFill>
          <a:blip r:embed="rId2"/>
          <a:stretch>
            <a:fillRect/>
          </a:stretch>
        </p:blipFill>
        <p:spPr>
          <a:xfrm>
            <a:off x="8209703" y="67780"/>
            <a:ext cx="3035445" cy="2200164"/>
          </a:xfrm>
          <a:prstGeom prst="rect">
            <a:avLst/>
          </a:prstGeom>
        </p:spPr>
      </p:pic>
      <p:pic>
        <p:nvPicPr>
          <p:cNvPr id="6" name="図 5"/>
          <p:cNvPicPr>
            <a:picLocks noChangeAspect="1"/>
          </p:cNvPicPr>
          <p:nvPr/>
        </p:nvPicPr>
        <p:blipFill>
          <a:blip r:embed="rId3"/>
          <a:stretch>
            <a:fillRect/>
          </a:stretch>
        </p:blipFill>
        <p:spPr>
          <a:xfrm>
            <a:off x="8316948" y="2328051"/>
            <a:ext cx="2804160" cy="2328165"/>
          </a:xfrm>
          <a:prstGeom prst="rect">
            <a:avLst/>
          </a:prstGeom>
        </p:spPr>
      </p:pic>
      <p:pic>
        <p:nvPicPr>
          <p:cNvPr id="7" name="図 6"/>
          <p:cNvPicPr>
            <a:picLocks noChangeAspect="1"/>
          </p:cNvPicPr>
          <p:nvPr/>
        </p:nvPicPr>
        <p:blipFill>
          <a:blip r:embed="rId4"/>
          <a:stretch>
            <a:fillRect/>
          </a:stretch>
        </p:blipFill>
        <p:spPr>
          <a:xfrm>
            <a:off x="3519445" y="4096087"/>
            <a:ext cx="3836670" cy="1773007"/>
          </a:xfrm>
          <a:prstGeom prst="rect">
            <a:avLst/>
          </a:prstGeom>
        </p:spPr>
      </p:pic>
      <p:sp>
        <p:nvSpPr>
          <p:cNvPr id="8" name="左中かっこ 7"/>
          <p:cNvSpPr/>
          <p:nvPr/>
        </p:nvSpPr>
        <p:spPr>
          <a:xfrm>
            <a:off x="7588956" y="232111"/>
            <a:ext cx="693420" cy="4015740"/>
          </a:xfrm>
          <a:prstGeom prst="leftBrace">
            <a:avLst>
              <a:gd name="adj1" fmla="val 8333"/>
              <a:gd name="adj2" fmla="val 5664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3611880" y="5289352"/>
            <a:ext cx="1760220" cy="16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stretch>
            <a:fillRect/>
          </a:stretch>
        </p:blipFill>
        <p:spPr>
          <a:xfrm>
            <a:off x="6332933" y="4412182"/>
            <a:ext cx="1893786" cy="2268638"/>
          </a:xfrm>
          <a:prstGeom prst="rect">
            <a:avLst/>
          </a:prstGeom>
        </p:spPr>
      </p:pic>
    </p:spTree>
    <p:extLst>
      <p:ext uri="{BB962C8B-B14F-4D97-AF65-F5344CB8AC3E}">
        <p14:creationId xmlns:p14="http://schemas.microsoft.com/office/powerpoint/2010/main" val="2210191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xmlns=""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20</a:t>
            </a:fld>
            <a:endParaRPr kumimoji="1" lang="ja-JP" altLang="en-US"/>
          </a:p>
        </p:txBody>
      </p:sp>
    </p:spTree>
    <p:extLst>
      <p:ext uri="{BB962C8B-B14F-4D97-AF65-F5344CB8AC3E}">
        <p14:creationId xmlns:p14="http://schemas.microsoft.com/office/powerpoint/2010/main" val="1368784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xmlns=""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xmlns=""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xmlns="" id="{39DCB73F-5E7A-428D-83B8-CFCC245989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xmlns="" id="{E4549E08-68F9-4348-8866-8276621813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xmlns=""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xmlns=""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xmlns=""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xmlns=""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xmlns=""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xmlns=""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xmlns="" id="{65EC1485-A58C-4471-9883-5B9CDA6A99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xmlns="" id="{D5CFCC12-2C8B-4DD2-B8E8-399041E5A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xmlns="" id="{A63F7AD8-8601-4560-A4E0-AD9DE69A41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xmlns="" id="{CC6DA011-188E-4D4E-8478-06FD16984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xmlns="" id="{287AE649-5124-41AD-B2F6-89AA2D9778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xmlns=""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xmlns="" id="{BC6BFF30-82D9-423E-87EC-789F452C1A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xmlns="" id="{850E0DC5-720B-4D87-B1DB-09B3A00C27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xmlns="" id="{18A51827-F629-4CEC-97D3-F231B9B4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xmlns="" id="{690BD129-FAD3-40AF-8C72-AA03EB42E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xmlns="" id="{4E0C7B2D-7047-4069-AA4D-7E1DB8F675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xmlns=""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xmlns="" id="{D046127E-65D1-45D9-8BAD-4A674F966E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xmlns="" id="{74CA7863-3BB0-40B5-9FFA-B35ED0B8C3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xmlns="" id="{7AFB7DEA-822B-46D0-8F47-8B5EBBBA50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xmlns="" id="{1F4775BE-E26B-4EE7-95C1-6E76F79464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xmlns="" id="{95BE44D1-A6D6-4935-A718-8F3179A00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xmlns=""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xmlns=""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xmlns=""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xmlns="" id="{1147C42C-64B0-45F4-98F4-9B2641C888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xmlns="" id="{E3AA676F-24A8-462C-AD3D-5E07B566C9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xmlns="" id="{BADD71D3-B9F1-425F-A72F-7BC8C61D7C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xmlns="" id="{03644FAB-608F-48F5-95DD-0DD20D5BC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xmlns="" id="{C99CB075-C57E-4F44-9D2E-5A6FBA94BB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xmlns=""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xmlns="" id="{80E9D52B-34DF-49B1-8906-229D2B910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xmlns="" id="{78F44D51-B2C4-45AE-A39A-0A315362BF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xmlns="" id="{631A8585-E192-4D41-BB64-51458049CD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xmlns="" id="{4D1B117C-1E18-4BCD-9908-7F5D762827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xmlns="" id="{D24649D3-1BE5-4000-BA2C-E2FD43D66F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xmlns=""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xmlns=""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xmlns=""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xmlns="" id="{2880DB5A-0D96-46E2-9A54-0242CCF85B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xmlns="" id="{58EA3664-E2AB-46F6-9DC5-95B6AF4B99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xmlns="" id="{35D7A1A1-ABE1-43BC-8E2A-328FF185B3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xmlns="" id="{0A83FC0A-7588-4987-A79C-20EC6B7B3F0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xmlns="" id="{9BB4AA20-F769-4A2C-84B3-3BBCF0E2C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xmlns=""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xmlns="" id="{FD69C1B5-D207-4D7C-9D91-98897E236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xmlns="" id="{6ED01F67-2397-4DD4-9244-4E09052659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xmlns="" id="{29538426-90EA-4BD4-BEAC-CC941F12B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xmlns="" id="{2DA5117F-1050-4183-9AD7-903DB6837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xmlns="" id="{9621B5B7-93D9-4C3B-A6B5-AF3FD4E09A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xmlns=""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xmlns=""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xmlns=""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xmlns="" id="{15E95519-51A7-4D93-8439-C965F834D5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xmlns="" id="{98D36ED8-0CF0-43E2-BF36-107ED5A60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xmlns="" id="{D58E2545-6C49-45B5-A706-EA7439ECB4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xmlns="" id="{6A528333-D0E6-4985-8077-F5C5B61265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xmlns="" id="{701FE6D2-A069-4BD9-BBD3-52FBD5C743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xmlns=""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xmlns="" id="{41BE8662-9DA9-4263-B608-EF872D64A8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xmlns="" id="{6191A596-851B-463E-9D3B-D6F3578B3A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xmlns="" id="{3D714F17-96F5-43B5-B284-5E2FAE4C28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xmlns="" id="{E8A09188-5B88-47A9-81BE-912254A848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xmlns="" id="{59F6729F-D755-4E90-A130-33823F2B71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xmlns=""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xmlns=""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xmlns=""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xmlns="" id="{1E43D2DC-EA44-4282-9310-2AFD3FC682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xmlns="" id="{0B3386D0-1584-4ED9-8785-C60A98592C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xmlns="" id="{EDCFA71F-B0E6-4B37-B98A-70B6FDE46B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xmlns="" id="{30BE34C9-C43D-4D0C-9C10-DB012BBACF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xmlns="" id="{834F6A5F-41D2-425E-BB40-1D192840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xmlns=""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xmlns="" id="{660097E9-F21A-463B-84D4-788CFF0B2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xmlns="" id="{D41BB2BD-D4FF-4D70-92A0-EC5C4D3680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xmlns="" id="{D35E257B-F3D3-486B-8D12-4719A52F31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xmlns="" id="{116F35D6-AD1C-478D-B767-100EB630C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xmlns="" id="{A2FB234B-DF6C-41F5-99E5-7D75C42985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xmlns=""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xmlns=""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xmlns=""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xmlns="" id="{8A410B0A-9572-413D-92EC-888112F1B5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xmlns="" id="{536D0561-5471-484D-853D-0C32733DC9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xmlns="" id="{BE400D5E-7A54-4DD5-9C4F-E05CB91FC7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xmlns="" id="{1979FB8C-A3AA-46EF-B5B3-B21704F57A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xmlns="" id="{85380E5D-2A29-4691-BFEC-559D169D84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xmlns=""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xmlns="" id="{F025E512-07D0-447E-8EC7-001515AFEA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xmlns="" id="{03C367C1-4F32-43A5-874C-7C0805ACA52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xmlns="" id="{B3B84FE4-B3CA-49B5-854A-428EDDE4C0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xmlns="" id="{41CA5923-F1B9-4B5D-9542-885BF104F7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xmlns="" id="{178C6C81-A2DF-4465-A221-3EDC056190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xmlns=""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6D44684D-59C8-43B2-A1D3-6F8EDFC30898}" type="slidenum">
              <a:rPr kumimoji="1" lang="ja-JP" altLang="en-US" smtClean="0"/>
              <a:t>21</a:t>
            </a:fld>
            <a:endParaRPr kumimoji="1" lang="ja-JP" altLang="en-US"/>
          </a:p>
        </p:txBody>
      </p:sp>
    </p:spTree>
    <p:extLst>
      <p:ext uri="{BB962C8B-B14F-4D97-AF65-F5344CB8AC3E}">
        <p14:creationId xmlns:p14="http://schemas.microsoft.com/office/powerpoint/2010/main" val="2010063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xmlns=""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xmlns=""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xmlns="" id="{39DCB73F-5E7A-428D-83B8-CFCC245989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xmlns="" id="{E4549E08-68F9-4348-8866-8276621813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xmlns=""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xmlns=""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xmlns=""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xmlns=""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xmlns=""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xmlns=""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xmlns="" id="{65EC1485-A58C-4471-9883-5B9CDA6A99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xmlns="" id="{D5CFCC12-2C8B-4DD2-B8E8-399041E5A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xmlns="" id="{A63F7AD8-8601-4560-A4E0-AD9DE69A41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xmlns="" id="{CC6DA011-188E-4D4E-8478-06FD16984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xmlns="" id="{287AE649-5124-41AD-B2F6-89AA2D9778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xmlns=""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xmlns="" id="{BC6BFF30-82D9-423E-87EC-789F452C1A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xmlns="" id="{850E0DC5-720B-4D87-B1DB-09B3A00C27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xmlns="" id="{18A51827-F629-4CEC-97D3-F231B9B4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xmlns="" id="{690BD129-FAD3-40AF-8C72-AA03EB42E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xmlns="" id="{4E0C7B2D-7047-4069-AA4D-7E1DB8F675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xmlns=""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xmlns="" id="{D046127E-65D1-45D9-8BAD-4A674F966E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xmlns="" id="{74CA7863-3BB0-40B5-9FFA-B35ED0B8C3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xmlns="" id="{7AFB7DEA-822B-46D0-8F47-8B5EBBBA50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xmlns="" id="{1F4775BE-E26B-4EE7-95C1-6E76F79464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xmlns="" id="{95BE44D1-A6D6-4935-A718-8F3179A00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xmlns=""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xmlns=""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xmlns=""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xmlns="" id="{1147C42C-64B0-45F4-98F4-9B2641C888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xmlns="" id="{E3AA676F-24A8-462C-AD3D-5E07B566C9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xmlns="" id="{BADD71D3-B9F1-425F-A72F-7BC8C61D7C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xmlns="" id="{03644FAB-608F-48F5-95DD-0DD20D5BC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xmlns="" id="{C99CB075-C57E-4F44-9D2E-5A6FBA94BB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xmlns=""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xmlns="" id="{80E9D52B-34DF-49B1-8906-229D2B910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xmlns="" id="{78F44D51-B2C4-45AE-A39A-0A315362BF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xmlns="" id="{631A8585-E192-4D41-BB64-51458049CD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xmlns="" id="{4D1B117C-1E18-4BCD-9908-7F5D762827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xmlns="" id="{D24649D3-1BE5-4000-BA2C-E2FD43D66F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xmlns=""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xmlns=""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xmlns=""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xmlns="" id="{2880DB5A-0D96-46E2-9A54-0242CCF85B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xmlns="" id="{58EA3664-E2AB-46F6-9DC5-95B6AF4B99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xmlns="" id="{35D7A1A1-ABE1-43BC-8E2A-328FF185B3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xmlns="" id="{0A83FC0A-7588-4987-A79C-20EC6B7B3F0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xmlns="" id="{9BB4AA20-F769-4A2C-84B3-3BBCF0E2C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xmlns=""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xmlns="" id="{FD69C1B5-D207-4D7C-9D91-98897E236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xmlns="" id="{6ED01F67-2397-4DD4-9244-4E09052659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xmlns="" id="{29538426-90EA-4BD4-BEAC-CC941F12B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xmlns="" id="{2DA5117F-1050-4183-9AD7-903DB6837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xmlns="" id="{9621B5B7-93D9-4C3B-A6B5-AF3FD4E09A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xmlns=""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xmlns=""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xmlns=""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xmlns="" id="{15E95519-51A7-4D93-8439-C965F834D5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xmlns="" id="{98D36ED8-0CF0-43E2-BF36-107ED5A60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xmlns="" id="{D58E2545-6C49-45B5-A706-EA7439ECB4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xmlns="" id="{6A528333-D0E6-4985-8077-F5C5B61265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xmlns="" id="{701FE6D2-A069-4BD9-BBD3-52FBD5C743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xmlns=""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xmlns="" id="{41BE8662-9DA9-4263-B608-EF872D64A8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xmlns="" id="{6191A596-851B-463E-9D3B-D6F3578B3A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xmlns="" id="{3D714F17-96F5-43B5-B284-5E2FAE4C28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xmlns="" id="{E8A09188-5B88-47A9-81BE-912254A848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xmlns="" id="{59F6729F-D755-4E90-A130-33823F2B71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xmlns=""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xmlns=""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xmlns=""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xmlns="" id="{1E43D2DC-EA44-4282-9310-2AFD3FC682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xmlns="" id="{0B3386D0-1584-4ED9-8785-C60A98592C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xmlns="" id="{EDCFA71F-B0E6-4B37-B98A-70B6FDE46B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xmlns="" id="{30BE34C9-C43D-4D0C-9C10-DB012BBACF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xmlns="" id="{834F6A5F-41D2-425E-BB40-1D192840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xmlns=""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xmlns="" id="{660097E9-F21A-463B-84D4-788CFF0B2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xmlns="" id="{D41BB2BD-D4FF-4D70-92A0-EC5C4D3680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xmlns="" id="{D35E257B-F3D3-486B-8D12-4719A52F31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xmlns="" id="{116F35D6-AD1C-478D-B767-100EB630C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xmlns="" id="{A2FB234B-DF6C-41F5-99E5-7D75C42985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xmlns=""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xmlns=""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xmlns=""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xmlns="" id="{8A410B0A-9572-413D-92EC-888112F1B5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xmlns="" id="{536D0561-5471-484D-853D-0C32733DC9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xmlns="" id="{BE400D5E-7A54-4DD5-9C4F-E05CB91FC7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xmlns="" id="{1979FB8C-A3AA-46EF-B5B3-B21704F57A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xmlns="" id="{85380E5D-2A29-4691-BFEC-559D169D84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xmlns=""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xmlns="" id="{F025E512-07D0-447E-8EC7-001515AFEA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xmlns="" id="{03C367C1-4F32-43A5-874C-7C0805ACA52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xmlns="" id="{B3B84FE4-B3CA-49B5-854A-428EDDE4C0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xmlns="" id="{41CA5923-F1B9-4B5D-9542-885BF104F7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xmlns="" id="{178C6C81-A2DF-4465-A221-3EDC056190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xmlns=""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xmlns="" id="{D5FA5BD3-EC86-4AF0-84B2-1B9ACED8859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xmlns="" id="{D60365DD-D82D-4A8D-8998-5B3DFF445D8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xmlns=""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xmlns=""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
        <p:nvSpPr>
          <p:cNvPr id="9" name="スライド番号プレースホルダー 8"/>
          <p:cNvSpPr>
            <a:spLocks noGrp="1"/>
          </p:cNvSpPr>
          <p:nvPr>
            <p:ph type="sldNum" sz="quarter" idx="12"/>
          </p:nvPr>
        </p:nvSpPr>
        <p:spPr/>
        <p:txBody>
          <a:bodyPr/>
          <a:lstStyle/>
          <a:p>
            <a:fld id="{6D44684D-59C8-43B2-A1D3-6F8EDFC30898}" type="slidenum">
              <a:rPr kumimoji="1" lang="ja-JP" altLang="en-US" smtClean="0"/>
              <a:t>22</a:t>
            </a:fld>
            <a:endParaRPr kumimoji="1" lang="ja-JP" altLang="en-US"/>
          </a:p>
        </p:txBody>
      </p:sp>
    </p:spTree>
    <p:extLst>
      <p:ext uri="{BB962C8B-B14F-4D97-AF65-F5344CB8AC3E}">
        <p14:creationId xmlns:p14="http://schemas.microsoft.com/office/powerpoint/2010/main" val="1941009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xmlns=""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xmlns=""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23</a:t>
            </a:fld>
            <a:endParaRPr kumimoji="1" lang="ja-JP" altLang="en-US"/>
          </a:p>
        </p:txBody>
      </p:sp>
      <p:sp>
        <p:nvSpPr>
          <p:cNvPr id="6" name="正方形/長方形 5"/>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
        <p:nvSpPr>
          <p:cNvPr id="7" name="正方形/長方形 6"/>
          <p:cNvSpPr/>
          <p:nvPr/>
        </p:nvSpPr>
        <p:spPr>
          <a:xfrm>
            <a:off x="5665470" y="1916077"/>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入力サポートあり</a:t>
            </a:r>
            <a:endParaRPr kumimoji="1" lang="ja-JP" altLang="en-US" sz="800" dirty="0">
              <a:solidFill>
                <a:schemeClr val="tx1"/>
              </a:solidFill>
            </a:endParaRPr>
          </a:p>
        </p:txBody>
      </p:sp>
    </p:spTree>
    <p:extLst>
      <p:ext uri="{BB962C8B-B14F-4D97-AF65-F5344CB8AC3E}">
        <p14:creationId xmlns:p14="http://schemas.microsoft.com/office/powerpoint/2010/main" val="3381477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xmlns=""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xmlns=""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xmlns=""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24</a:t>
            </a:fld>
            <a:endParaRPr kumimoji="1" lang="ja-JP" altLang="en-US"/>
          </a:p>
        </p:txBody>
      </p:sp>
      <p:sp>
        <p:nvSpPr>
          <p:cNvPr id="7" name="正方形/長方形 6"/>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Tree>
    <p:extLst>
      <p:ext uri="{BB962C8B-B14F-4D97-AF65-F5344CB8AC3E}">
        <p14:creationId xmlns:p14="http://schemas.microsoft.com/office/powerpoint/2010/main" val="3061306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xmlns=""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xmlns=""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xmlns=""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xmlns=""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xmlns=""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25</a:t>
            </a:fld>
            <a:endParaRPr kumimoji="1" lang="ja-JP" altLang="en-US"/>
          </a:p>
        </p:txBody>
      </p:sp>
      <p:sp>
        <p:nvSpPr>
          <p:cNvPr id="9" name="正方形/長方形 8"/>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1713389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xmlns=""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xmlns=""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xmlns=""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26</a:t>
            </a:fld>
            <a:endParaRPr kumimoji="1" lang="ja-JP" altLang="en-US"/>
          </a:p>
        </p:txBody>
      </p:sp>
      <p:sp>
        <p:nvSpPr>
          <p:cNvPr id="8" name="正方形/長方形 7"/>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Tree>
    <p:extLst>
      <p:ext uri="{BB962C8B-B14F-4D97-AF65-F5344CB8AC3E}">
        <p14:creationId xmlns:p14="http://schemas.microsoft.com/office/powerpoint/2010/main" val="392264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xmlns=""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xmlns=""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xmlns=""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xmlns=""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27</a:t>
            </a:fld>
            <a:endParaRPr kumimoji="1" lang="ja-JP" altLang="en-US"/>
          </a:p>
        </p:txBody>
      </p:sp>
      <p:sp>
        <p:nvSpPr>
          <p:cNvPr id="8" name="正方形/長方形 7"/>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Tree>
    <p:extLst>
      <p:ext uri="{BB962C8B-B14F-4D97-AF65-F5344CB8AC3E}">
        <p14:creationId xmlns:p14="http://schemas.microsoft.com/office/powerpoint/2010/main" val="3045800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119B2A-FA7B-42B8-AC4D-3524D75A0FB3}"/>
              </a:ext>
            </a:extLst>
          </p:cNvPr>
          <p:cNvSpPr>
            <a:spLocks noGrp="1"/>
          </p:cNvSpPr>
          <p:nvPr>
            <p:ph type="title"/>
          </p:nvPr>
        </p:nvSpPr>
        <p:spPr/>
        <p:txBody>
          <a:bodyPr>
            <a:normAutofit/>
          </a:bodyPr>
          <a:lstStyle/>
          <a:p>
            <a:r>
              <a:rPr kumimoji="1" lang="ja-JP" altLang="en-US" sz="2400" dirty="0"/>
              <a:t>（改めて）</a:t>
            </a:r>
            <a:r>
              <a:rPr kumimoji="1" lang="en-US" altLang="ja-JP" dirty="0"/>
              <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xmlns=""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xmlns=""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xmlns="" id="{39DCB73F-5E7A-428D-83B8-CFCC245989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xmlns="" id="{E4549E08-68F9-4348-8866-8276621813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xmlns=""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xmlns=""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xmlns=""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xmlns=""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xmlns=""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xmlns=""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xmlns="" id="{65EC1485-A58C-4471-9883-5B9CDA6A99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xmlns="" id="{D5CFCC12-2C8B-4DD2-B8E8-399041E5A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xmlns="" id="{A63F7AD8-8601-4560-A4E0-AD9DE69A41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xmlns="" id="{CC6DA011-188E-4D4E-8478-06FD16984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xmlns="" id="{287AE649-5124-41AD-B2F6-89AA2D9778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xmlns=""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xmlns="" id="{BC6BFF30-82D9-423E-87EC-789F452C1A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xmlns="" id="{850E0DC5-720B-4D87-B1DB-09B3A00C27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xmlns="" id="{18A51827-F629-4CEC-97D3-F231B9B4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xmlns="" id="{690BD129-FAD3-40AF-8C72-AA03EB42E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xmlns="" id="{4E0C7B2D-7047-4069-AA4D-7E1DB8F675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xmlns=""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xmlns="" id="{D046127E-65D1-45D9-8BAD-4A674F966E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xmlns="" id="{74CA7863-3BB0-40B5-9FFA-B35ED0B8C3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xmlns="" id="{7AFB7DEA-822B-46D0-8F47-8B5EBBBA50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xmlns="" id="{1F4775BE-E26B-4EE7-95C1-6E76F79464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xmlns="" id="{95BE44D1-A6D6-4935-A718-8F3179A00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xmlns=""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xmlns=""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xmlns=""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xmlns="" id="{1147C42C-64B0-45F4-98F4-9B2641C888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xmlns="" id="{E3AA676F-24A8-462C-AD3D-5E07B566C9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xmlns="" id="{BADD71D3-B9F1-425F-A72F-7BC8C61D7C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xmlns="" id="{03644FAB-608F-48F5-95DD-0DD20D5BC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xmlns="" id="{C99CB075-C57E-4F44-9D2E-5A6FBA94BB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xmlns=""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xmlns="" id="{80E9D52B-34DF-49B1-8906-229D2B910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xmlns="" id="{78F44D51-B2C4-45AE-A39A-0A315362BF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xmlns="" id="{631A8585-E192-4D41-BB64-51458049CD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xmlns="" id="{4D1B117C-1E18-4BCD-9908-7F5D762827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xmlns="" id="{D24649D3-1BE5-4000-BA2C-E2FD43D66F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xmlns=""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xmlns=""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xmlns=""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xmlns="" id="{2880DB5A-0D96-46E2-9A54-0242CCF85B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xmlns="" id="{58EA3664-E2AB-46F6-9DC5-95B6AF4B99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xmlns="" id="{35D7A1A1-ABE1-43BC-8E2A-328FF185B3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xmlns="" id="{0A83FC0A-7588-4987-A79C-20EC6B7B3F0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xmlns="" id="{9BB4AA20-F769-4A2C-84B3-3BBCF0E2C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xmlns=""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xmlns="" id="{FD69C1B5-D207-4D7C-9D91-98897E236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xmlns="" id="{6ED01F67-2397-4DD4-9244-4E09052659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xmlns="" id="{29538426-90EA-4BD4-BEAC-CC941F12B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xmlns="" id="{2DA5117F-1050-4183-9AD7-903DB6837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xmlns="" id="{9621B5B7-93D9-4C3B-A6B5-AF3FD4E09A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xmlns=""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xmlns=""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xmlns=""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xmlns="" id="{15E95519-51A7-4D93-8439-C965F834D5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xmlns="" id="{98D36ED8-0CF0-43E2-BF36-107ED5A60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xmlns="" id="{D58E2545-6C49-45B5-A706-EA7439ECB4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xmlns="" id="{6A528333-D0E6-4985-8077-F5C5B61265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xmlns="" id="{701FE6D2-A069-4BD9-BBD3-52FBD5C743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xmlns=""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xmlns="" id="{41BE8662-9DA9-4263-B608-EF872D64A8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xmlns="" id="{6191A596-851B-463E-9D3B-D6F3578B3A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xmlns="" id="{3D714F17-96F5-43B5-B284-5E2FAE4C28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xmlns="" id="{E8A09188-5B88-47A9-81BE-912254A848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xmlns="" id="{59F6729F-D755-4E90-A130-33823F2B71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xmlns=""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xmlns=""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xmlns=""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xmlns="" id="{1E43D2DC-EA44-4282-9310-2AFD3FC682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xmlns="" id="{0B3386D0-1584-4ED9-8785-C60A98592C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xmlns="" id="{EDCFA71F-B0E6-4B37-B98A-70B6FDE46B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xmlns="" id="{30BE34C9-C43D-4D0C-9C10-DB012BBACF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xmlns="" id="{834F6A5F-41D2-425E-BB40-1D192840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xmlns=""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xmlns="" id="{660097E9-F21A-463B-84D4-788CFF0B2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xmlns="" id="{D41BB2BD-D4FF-4D70-92A0-EC5C4D3680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xmlns="" id="{D35E257B-F3D3-486B-8D12-4719A52F31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xmlns="" id="{116F35D6-AD1C-478D-B767-100EB630C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xmlns="" id="{A2FB234B-DF6C-41F5-99E5-7D75C42985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xmlns=""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xmlns=""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xmlns=""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xmlns="" id="{8A410B0A-9572-413D-92EC-888112F1B5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xmlns="" id="{536D0561-5471-484D-853D-0C32733DC9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xmlns="" id="{BE400D5E-7A54-4DD5-9C4F-E05CB91FC7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xmlns="" id="{1979FB8C-A3AA-46EF-B5B3-B21704F57A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xmlns="" id="{85380E5D-2A29-4691-BFEC-559D169D84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xmlns=""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xmlns="" id="{F025E512-07D0-447E-8EC7-001515AFEA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xmlns="" id="{03C367C1-4F32-43A5-874C-7C0805ACA52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xmlns="" id="{B3B84FE4-B3CA-49B5-854A-428EDDE4C0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xmlns="" id="{41CA5923-F1B9-4B5D-9542-885BF104F7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xmlns="" id="{178C6C81-A2DF-4465-A221-3EDC056190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xmlns=""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xmlns="" id="{D5FA5BD3-EC86-4AF0-84B2-1B9ACED8859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xmlns="" id="{D60365DD-D82D-4A8D-8998-5B3DFF445D8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xmlns=""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xmlns=""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
        <p:nvSpPr>
          <p:cNvPr id="9" name="スライド番号プレースホルダー 8"/>
          <p:cNvSpPr>
            <a:spLocks noGrp="1"/>
          </p:cNvSpPr>
          <p:nvPr>
            <p:ph type="sldNum" sz="quarter" idx="12"/>
          </p:nvPr>
        </p:nvSpPr>
        <p:spPr/>
        <p:txBody>
          <a:bodyPr/>
          <a:lstStyle/>
          <a:p>
            <a:fld id="{6D44684D-59C8-43B2-A1D3-6F8EDFC30898}" type="slidenum">
              <a:rPr kumimoji="1" lang="ja-JP" altLang="en-US" smtClean="0"/>
              <a:t>28</a:t>
            </a:fld>
            <a:endParaRPr kumimoji="1" lang="ja-JP" altLang="en-US"/>
          </a:p>
        </p:txBody>
      </p:sp>
    </p:spTree>
    <p:extLst>
      <p:ext uri="{BB962C8B-B14F-4D97-AF65-F5344CB8AC3E}">
        <p14:creationId xmlns:p14="http://schemas.microsoft.com/office/powerpoint/2010/main" val="420133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xmlns=""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xmlns=""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29</a:t>
            </a:fld>
            <a:endParaRPr kumimoji="1" lang="ja-JP" altLang="en-US"/>
          </a:p>
        </p:txBody>
      </p:sp>
    </p:spTree>
    <p:extLst>
      <p:ext uri="{BB962C8B-B14F-4D97-AF65-F5344CB8AC3E}">
        <p14:creationId xmlns:p14="http://schemas.microsoft.com/office/powerpoint/2010/main" val="4263399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xmlns=""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a:t>
            </a:fld>
            <a:endParaRPr kumimoji="1" lang="ja-JP" altLang="en-US"/>
          </a:p>
        </p:txBody>
      </p:sp>
    </p:spTree>
    <p:extLst>
      <p:ext uri="{BB962C8B-B14F-4D97-AF65-F5344CB8AC3E}">
        <p14:creationId xmlns:p14="http://schemas.microsoft.com/office/powerpoint/2010/main" val="3446295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xmlns=""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xmlns=""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xmlns="" val="1443701522"/>
                    </a:ext>
                  </a:extLst>
                </a:gridCol>
                <a:gridCol w="1675503">
                  <a:extLst>
                    <a:ext uri="{9D8B030D-6E8A-4147-A177-3AD203B41FA5}">
                      <a16:colId xmlns:a16="http://schemas.microsoft.com/office/drawing/2014/main" xmlns=""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xmlns=""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xmlns="" val="1092819552"/>
                  </a:ext>
                </a:extLst>
              </a:tr>
            </a:tbl>
          </a:graphicData>
        </a:graphic>
      </p:graphicFrame>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30</a:t>
            </a:fld>
            <a:endParaRPr kumimoji="1" lang="ja-JP" altLang="en-US"/>
          </a:p>
        </p:txBody>
      </p:sp>
      <p:sp>
        <p:nvSpPr>
          <p:cNvPr id="6" name="正方形/長方形 5"/>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
        <p:nvSpPr>
          <p:cNvPr id="7" name="テキスト ボックス 6"/>
          <p:cNvSpPr txBox="1"/>
          <p:nvPr/>
        </p:nvSpPr>
        <p:spPr>
          <a:xfrm>
            <a:off x="9558217" y="1153005"/>
            <a:ext cx="2712720" cy="523220"/>
          </a:xfrm>
          <a:prstGeom prst="rect">
            <a:avLst/>
          </a:prstGeom>
          <a:noFill/>
        </p:spPr>
        <p:txBody>
          <a:bodyPr wrap="square" rtlCol="0">
            <a:spAutoFit/>
          </a:bodyPr>
          <a:lstStyle/>
          <a:p>
            <a:r>
              <a:rPr kumimoji="1" lang="ja-JP" altLang="en-US" sz="1400" dirty="0" smtClean="0"/>
              <a:t>システムから必要なデータを取得</a:t>
            </a:r>
            <a:endParaRPr kumimoji="1" lang="en-US" altLang="ja-JP" sz="1400" dirty="0" smtClean="0"/>
          </a:p>
          <a:p>
            <a:r>
              <a:rPr kumimoji="1" lang="ja-JP" altLang="en-US" sz="1400" dirty="0" smtClean="0"/>
              <a:t>⇒自身で分析</a:t>
            </a:r>
            <a:endParaRPr kumimoji="1" lang="ja-JP" altLang="en-US" sz="1400" dirty="0"/>
          </a:p>
        </p:txBody>
      </p:sp>
    </p:spTree>
    <p:extLst>
      <p:ext uri="{BB962C8B-B14F-4D97-AF65-F5344CB8AC3E}">
        <p14:creationId xmlns:p14="http://schemas.microsoft.com/office/powerpoint/2010/main" val="1410064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r>
              <a:rPr kumimoji="1" lang="en-US" altLang="ja-JP" sz="2400" dirty="0"/>
              <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xmlns=""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xmlns=""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31</a:t>
            </a:fld>
            <a:endParaRPr kumimoji="1" lang="ja-JP" altLang="en-US"/>
          </a:p>
        </p:txBody>
      </p:sp>
    </p:spTree>
    <p:extLst>
      <p:ext uri="{BB962C8B-B14F-4D97-AF65-F5344CB8AC3E}">
        <p14:creationId xmlns:p14="http://schemas.microsoft.com/office/powerpoint/2010/main" val="3465785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r>
              <a:rPr kumimoji="1" lang="en-US" altLang="ja-JP" sz="2400" dirty="0"/>
              <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xmlns=""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xmlns=""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r>
              <a:rPr lang="en-US" altLang="ja-JP" sz="1400" b="0" dirty="0">
                <a:solidFill>
                  <a:srgbClr val="D4D4D4"/>
                </a:solidFill>
                <a:effectLst/>
                <a:latin typeface="Consolas" panose="020B0609020204030204" pitchFamily="49" charset="0"/>
              </a:rPr>
              <a:t/>
            </a:r>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xmlns=""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xmlns=""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xmlns=""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xmlns=""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32</a:t>
            </a:fld>
            <a:endParaRPr kumimoji="1" lang="ja-JP" altLang="en-US"/>
          </a:p>
        </p:txBody>
      </p:sp>
      <p:sp>
        <p:nvSpPr>
          <p:cNvPr id="10" name="正方形/長方形 9"/>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Tree>
    <p:extLst>
      <p:ext uri="{BB962C8B-B14F-4D97-AF65-F5344CB8AC3E}">
        <p14:creationId xmlns:p14="http://schemas.microsoft.com/office/powerpoint/2010/main" val="4244739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xmlns=""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33</a:t>
            </a:fld>
            <a:endParaRPr kumimoji="1" lang="ja-JP" altLang="en-US"/>
          </a:p>
        </p:txBody>
      </p:sp>
      <p:sp>
        <p:nvSpPr>
          <p:cNvPr id="5" name="正方形/長方形 4"/>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講師実演</a:t>
            </a:r>
            <a:endParaRPr kumimoji="1" lang="ja-JP" altLang="en-US" dirty="0">
              <a:solidFill>
                <a:schemeClr val="tx1"/>
              </a:solidFill>
            </a:endParaRPr>
          </a:p>
        </p:txBody>
      </p:sp>
    </p:spTree>
    <p:extLst>
      <p:ext uri="{BB962C8B-B14F-4D97-AF65-F5344CB8AC3E}">
        <p14:creationId xmlns:p14="http://schemas.microsoft.com/office/powerpoint/2010/main" val="117212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34</a:t>
            </a:fld>
            <a:endParaRPr kumimoji="1" lang="ja-JP" altLang="en-US"/>
          </a:p>
        </p:txBody>
      </p:sp>
      <p:sp>
        <p:nvSpPr>
          <p:cNvPr id="7" name="正方形/長方形 6"/>
          <p:cNvSpPr/>
          <p:nvPr/>
        </p:nvSpPr>
        <p:spPr>
          <a:xfrm>
            <a:off x="0" y="4723137"/>
            <a:ext cx="12192000" cy="923330"/>
          </a:xfrm>
          <a:prstGeom prst="rect">
            <a:avLst/>
          </a:prstGeom>
        </p:spPr>
        <p:txBody>
          <a:bodyPr wrap="square">
            <a:spAutoFit/>
          </a:bodyPr>
          <a:lstStyle/>
          <a:p>
            <a:pPr algn="ctr"/>
            <a:r>
              <a:rPr lang="ja-JP" altLang="en-US" sz="4800" dirty="0">
                <a:solidFill>
                  <a:schemeClr val="tx1">
                    <a:lumMod val="75000"/>
                    <a:lumOff val="25000"/>
                  </a:schemeClr>
                </a:solidFill>
                <a:latin typeface="ＭＳ Ｐゴシック" panose="020B0600070205080204" pitchFamily="50" charset="-128"/>
              </a:rPr>
              <a:t>再開</a:t>
            </a:r>
            <a:r>
              <a:rPr lang="ja-JP" altLang="en-US" sz="4800" dirty="0" smtClean="0">
                <a:solidFill>
                  <a:schemeClr val="tx1">
                    <a:lumMod val="75000"/>
                    <a:lumOff val="25000"/>
                  </a:schemeClr>
                </a:solidFill>
                <a:latin typeface="ＭＳ Ｐゴシック" panose="020B0600070205080204" pitchFamily="50" charset="-128"/>
              </a:rPr>
              <a:t>は</a:t>
            </a:r>
            <a:r>
              <a:rPr lang="ja-JP" altLang="en-US" sz="4800" b="1" dirty="0" smtClean="0">
                <a:solidFill>
                  <a:schemeClr val="tx1">
                    <a:lumMod val="75000"/>
                    <a:lumOff val="25000"/>
                  </a:schemeClr>
                </a:solidFill>
                <a:latin typeface="ＭＳ Ｐゴシック" panose="020B0600070205080204" pitchFamily="50" charset="-128"/>
              </a:rPr>
              <a:t>　</a:t>
            </a:r>
            <a:r>
              <a:rPr lang="en-US" altLang="ja-JP" sz="5400" b="1" dirty="0" smtClean="0">
                <a:solidFill>
                  <a:srgbClr val="E7380D"/>
                </a:solidFill>
                <a:latin typeface="ＭＳ Ｐゴシック" panose="020B0600070205080204" pitchFamily="50" charset="-128"/>
              </a:rPr>
              <a:t>15</a:t>
            </a:r>
            <a:r>
              <a:rPr lang="ja-JP" altLang="en-US" sz="5400" b="1" dirty="0" smtClean="0">
                <a:solidFill>
                  <a:srgbClr val="E7380D"/>
                </a:solidFill>
                <a:latin typeface="ＭＳ Ｐゴシック" panose="020B0600070205080204" pitchFamily="50" charset="-128"/>
              </a:rPr>
              <a:t>：</a:t>
            </a:r>
            <a:r>
              <a:rPr lang="en-US" altLang="ja-JP" sz="5400" b="1" dirty="0" smtClean="0">
                <a:solidFill>
                  <a:srgbClr val="E7380D"/>
                </a:solidFill>
                <a:latin typeface="ＭＳ Ｐゴシック" panose="020B0600070205080204" pitchFamily="50" charset="-128"/>
              </a:rPr>
              <a:t>30</a:t>
            </a:r>
            <a:endParaRPr lang="en-US" altLang="ja-JP" sz="5400" b="1" dirty="0">
              <a:solidFill>
                <a:srgbClr val="E7380D"/>
              </a:solidFill>
              <a:latin typeface="ＭＳ Ｐゴシック" panose="020B0600070205080204" pitchFamily="50" charset="-128"/>
            </a:endParaRPr>
          </a:p>
        </p:txBody>
      </p:sp>
      <p:sp>
        <p:nvSpPr>
          <p:cNvPr id="8" name="正方形/長方形 7"/>
          <p:cNvSpPr/>
          <p:nvPr/>
        </p:nvSpPr>
        <p:spPr>
          <a:xfrm>
            <a:off x="0" y="567697"/>
            <a:ext cx="12192000" cy="1200329"/>
          </a:xfrm>
          <a:prstGeom prst="rect">
            <a:avLst/>
          </a:prstGeom>
        </p:spPr>
        <p:txBody>
          <a:bodyPr wrap="square">
            <a:spAutoFit/>
          </a:bodyPr>
          <a:lstStyle/>
          <a:p>
            <a:pPr algn="ctr"/>
            <a:r>
              <a:rPr lang="ja-JP" altLang="en-US" sz="7200" b="1" dirty="0" smtClean="0">
                <a:solidFill>
                  <a:schemeClr val="tx1">
                    <a:lumMod val="75000"/>
                    <a:lumOff val="25000"/>
                  </a:schemeClr>
                </a:solidFill>
                <a:latin typeface="ＭＳ Ｐゴシック" panose="020B0600070205080204" pitchFamily="50" charset="-128"/>
              </a:rPr>
              <a:t>休 憩 時 間</a:t>
            </a:r>
            <a:endParaRPr lang="en-US" altLang="ja-JP" sz="8000" b="1" dirty="0" smtClean="0">
              <a:solidFill>
                <a:schemeClr val="tx1">
                  <a:lumMod val="75000"/>
                  <a:lumOff val="25000"/>
                </a:schemeClr>
              </a:solidFill>
              <a:latin typeface="ＭＳ Ｐゴシック" panose="020B0600070205080204"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211286"/>
            <a:ext cx="2235200" cy="2235200"/>
          </a:xfrm>
          <a:prstGeom prst="rect">
            <a:avLst/>
          </a:prstGeom>
        </p:spPr>
      </p:pic>
    </p:spTree>
    <p:extLst>
      <p:ext uri="{BB962C8B-B14F-4D97-AF65-F5344CB8AC3E}">
        <p14:creationId xmlns:p14="http://schemas.microsoft.com/office/powerpoint/2010/main" val="383101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xmlns=""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35</a:t>
            </a:fld>
            <a:endParaRPr kumimoji="1" lang="ja-JP" altLang="en-US"/>
          </a:p>
        </p:txBody>
      </p:sp>
    </p:spTree>
    <p:extLst>
      <p:ext uri="{BB962C8B-B14F-4D97-AF65-F5344CB8AC3E}">
        <p14:creationId xmlns:p14="http://schemas.microsoft.com/office/powerpoint/2010/main" val="497511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xmlns=""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36</a:t>
            </a:fld>
            <a:endParaRPr kumimoji="1" lang="ja-JP" altLang="en-US"/>
          </a:p>
        </p:txBody>
      </p:sp>
    </p:spTree>
    <p:extLst>
      <p:ext uri="{BB962C8B-B14F-4D97-AF65-F5344CB8AC3E}">
        <p14:creationId xmlns:p14="http://schemas.microsoft.com/office/powerpoint/2010/main" val="662581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xmlns=""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xmlns="" id="{9581A5CD-A213-4DD6-AE9F-35F1457A55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xmlns=""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xmlns=""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xmlns=""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xmlns=""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xmlns=""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xmlns=""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xmlns=""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xmlns=""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xmlns=""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xmlns=""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xmlns=""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xmlns=""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xmlns="" id="{9D207B35-F404-4DE7-B10E-09ECFA4B06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xmlns=""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xmlns=""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37</a:t>
            </a:fld>
            <a:endParaRPr kumimoji="1" lang="ja-JP" altLang="en-US"/>
          </a:p>
        </p:txBody>
      </p:sp>
    </p:spTree>
    <p:extLst>
      <p:ext uri="{BB962C8B-B14F-4D97-AF65-F5344CB8AC3E}">
        <p14:creationId xmlns:p14="http://schemas.microsoft.com/office/powerpoint/2010/main" val="29540926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xmlns=""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mj-ea"/>
                <a:ea typeface="+mj-ea"/>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mn-ea"/>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xmlns=""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xmlns=""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38</a:t>
            </a:fld>
            <a:endParaRPr kumimoji="1" lang="ja-JP" altLang="en-US"/>
          </a:p>
        </p:txBody>
      </p:sp>
    </p:spTree>
    <p:extLst>
      <p:ext uri="{BB962C8B-B14F-4D97-AF65-F5344CB8AC3E}">
        <p14:creationId xmlns:p14="http://schemas.microsoft.com/office/powerpoint/2010/main" val="92531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xmlns=""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39</a:t>
            </a:fld>
            <a:endParaRPr kumimoji="1" lang="ja-JP" altLang="en-US"/>
          </a:p>
        </p:txBody>
      </p:sp>
      <p:sp>
        <p:nvSpPr>
          <p:cNvPr id="5" name="正方形/長方形 4"/>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2416377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xmlns=""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a:t>
            </a:r>
            <a:r>
              <a:rPr kumimoji="1" lang="ja-JP" altLang="en-US" sz="2400" dirty="0" smtClean="0">
                <a:latin typeface="Calibri Light 見出し"/>
              </a:rPr>
              <a:t>通材シミュレーション</a:t>
            </a:r>
            <a:r>
              <a:rPr kumimoji="1" lang="ja-JP" altLang="en-US" sz="2400" dirty="0">
                <a:latin typeface="Calibri Light 見出し"/>
              </a:rPr>
              <a:t>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a:t>
            </a:fld>
            <a:endParaRPr kumimoji="1" lang="ja-JP" altLang="en-US"/>
          </a:p>
        </p:txBody>
      </p:sp>
      <p:pic>
        <p:nvPicPr>
          <p:cNvPr id="6" name="図 5"/>
          <p:cNvPicPr>
            <a:picLocks noChangeAspect="1"/>
          </p:cNvPicPr>
          <p:nvPr/>
        </p:nvPicPr>
        <p:blipFill>
          <a:blip r:embed="rId2"/>
          <a:stretch>
            <a:fillRect/>
          </a:stretch>
        </p:blipFill>
        <p:spPr>
          <a:xfrm>
            <a:off x="8013382" y="3717607"/>
            <a:ext cx="2200275" cy="885825"/>
          </a:xfrm>
          <a:prstGeom prst="rect">
            <a:avLst/>
          </a:prstGeom>
        </p:spPr>
      </p:pic>
      <p:sp>
        <p:nvSpPr>
          <p:cNvPr id="7" name="正方形/長方形 6"/>
          <p:cNvSpPr/>
          <p:nvPr/>
        </p:nvSpPr>
        <p:spPr>
          <a:xfrm>
            <a:off x="7196137" y="3717607"/>
            <a:ext cx="1490663" cy="369332"/>
          </a:xfrm>
          <a:prstGeom prst="rect">
            <a:avLst/>
          </a:prstGeom>
          <a:solidFill>
            <a:schemeClr val="bg1"/>
          </a:solidFill>
        </p:spPr>
        <p:txBody>
          <a:bodyPr wrap="square">
            <a:spAutoFit/>
          </a:bodyPr>
          <a:lstStyle/>
          <a:p>
            <a:r>
              <a:rPr kumimoji="1" lang="ja-JP" altLang="en-US" dirty="0" smtClean="0">
                <a:latin typeface="Calibri Light 見出し"/>
              </a:rPr>
              <a:t>通材イメージ</a:t>
            </a:r>
            <a:endParaRPr lang="ja-JP" altLang="en-US" dirty="0"/>
          </a:p>
        </p:txBody>
      </p:sp>
      <p:sp>
        <p:nvSpPr>
          <p:cNvPr id="8" name="右矢印 7"/>
          <p:cNvSpPr/>
          <p:nvPr/>
        </p:nvSpPr>
        <p:spPr>
          <a:xfrm>
            <a:off x="8130540" y="4655820"/>
            <a:ext cx="2026920" cy="5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1862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xmlns=""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xmlns=""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40</a:t>
            </a:fld>
            <a:endParaRPr kumimoji="1" lang="ja-JP" altLang="en-US"/>
          </a:p>
        </p:txBody>
      </p:sp>
      <p:sp>
        <p:nvSpPr>
          <p:cNvPr id="6" name="正方形/長方形 5"/>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3228645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xmlns="" id="{4AE539A2-AD1E-42A0-BB58-19188DAF8D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xmlns=""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
        <p:nvSpPr>
          <p:cNvPr id="7" name="スライド番号プレースホルダー 6"/>
          <p:cNvSpPr>
            <a:spLocks noGrp="1"/>
          </p:cNvSpPr>
          <p:nvPr>
            <p:ph type="sldNum" sz="quarter" idx="12"/>
          </p:nvPr>
        </p:nvSpPr>
        <p:spPr/>
        <p:txBody>
          <a:bodyPr/>
          <a:lstStyle/>
          <a:p>
            <a:fld id="{6D44684D-59C8-43B2-A1D3-6F8EDFC30898}" type="slidenum">
              <a:rPr kumimoji="1" lang="ja-JP" altLang="en-US" smtClean="0"/>
              <a:t>41</a:t>
            </a:fld>
            <a:endParaRPr kumimoji="1" lang="ja-JP" altLang="en-US"/>
          </a:p>
        </p:txBody>
      </p:sp>
      <p:sp>
        <p:nvSpPr>
          <p:cNvPr id="8" name="正方形/長方形 7"/>
          <p:cNvSpPr/>
          <p:nvPr/>
        </p:nvSpPr>
        <p:spPr>
          <a:xfrm>
            <a:off x="10383914" y="4876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31725209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xmlns=""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xmlns=""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xmlns=""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xmlns=""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xmlns=""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xmlns=""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xmlns=""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xmlns=""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xmlns=""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xmlns=""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xmlns=""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xmlns=""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xmlns=""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xmlns=""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xmlns=""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xmlns=""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xmlns=""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xmlns=""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xmlns=""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xmlns=""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xmlns=""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xmlns=""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xmlns=""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xmlns=""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xmlns=""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xmlns=""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xmlns=""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xmlns=""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xmlns=""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xmlns=""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xmlns=""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xmlns=""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xmlns=""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xmlns=""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xmlns=""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xmlns=""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xmlns=""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xmlns=""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xmlns=""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xmlns=""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xmlns=""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xmlns=""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xmlns=""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xmlns=""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xmlns=""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xmlns=""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xmlns=""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xmlns=""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xmlns=""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xmlns=""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xmlns=""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xmlns=""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xmlns=""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xmlns=""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xmlns="" id="{B042799F-46E1-4537-848F-2B10B6D122E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xmlns=""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xmlns=""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xmlns=""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xmlns=""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xmlns=""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xmlns=""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xmlns=""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xmlns=""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42</a:t>
            </a:fld>
            <a:endParaRPr kumimoji="1" lang="ja-JP" altLang="en-US"/>
          </a:p>
        </p:txBody>
      </p:sp>
      <p:sp>
        <p:nvSpPr>
          <p:cNvPr id="129" name="正方形/長方形 128"/>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1100132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xmlns=""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43</a:t>
            </a:fld>
            <a:endParaRPr kumimoji="1" lang="ja-JP" altLang="en-US"/>
          </a:p>
        </p:txBody>
      </p:sp>
    </p:spTree>
    <p:extLst>
      <p:ext uri="{BB962C8B-B14F-4D97-AF65-F5344CB8AC3E}">
        <p14:creationId xmlns:p14="http://schemas.microsoft.com/office/powerpoint/2010/main" val="2091771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xmlns=""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44</a:t>
            </a:fld>
            <a:endParaRPr kumimoji="1" lang="ja-JP" altLang="en-US"/>
          </a:p>
        </p:txBody>
      </p:sp>
    </p:spTree>
    <p:extLst>
      <p:ext uri="{BB962C8B-B14F-4D97-AF65-F5344CB8AC3E}">
        <p14:creationId xmlns:p14="http://schemas.microsoft.com/office/powerpoint/2010/main" val="3657780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xmlns=""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45</a:t>
            </a:fld>
            <a:endParaRPr kumimoji="1" lang="ja-JP" altLang="en-US"/>
          </a:p>
        </p:txBody>
      </p:sp>
    </p:spTree>
    <p:extLst>
      <p:ext uri="{BB962C8B-B14F-4D97-AF65-F5344CB8AC3E}">
        <p14:creationId xmlns:p14="http://schemas.microsoft.com/office/powerpoint/2010/main" val="372828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xmlns=""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xmlns=""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xmlns=""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xmlns=""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xmlns=""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xmlns=""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xmlns=""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xmlns=""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xmlns=""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xmlns=""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xmlns=""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xmlns=""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xmlns=""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xmlns=""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xmlns=""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xmlns=""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xmlns=""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xmlns=""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xmlns=""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xmlns=""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xmlns=""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xmlns=""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xmlns=""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xmlns=""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xmlns=""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xmlns=""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xmlns=""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xmlns=""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xmlns=""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xmlns=""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xmlns=""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xmlns=""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xmlns=""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xmlns=""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xmlns=""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xmlns=""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xmlns=""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xmlns=""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xmlns=""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xmlns=""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xmlns=""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xmlns=""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xmlns=""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xmlns=""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xmlns=""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xmlns=""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xmlns=""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xmlns=""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xmlns=""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xmlns=""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xmlns=""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xmlns=""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xmlns=""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xmlns=""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xmlns="" id="{B042799F-46E1-4537-848F-2B10B6D122E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xmlns=""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xmlns=""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xmlns=""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xmlns=""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xmlns=""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xmlns=""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xmlns=""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xmlns=""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xmlns=""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46</a:t>
            </a:fld>
            <a:endParaRPr kumimoji="1" lang="ja-JP" altLang="en-US"/>
          </a:p>
        </p:txBody>
      </p:sp>
    </p:spTree>
    <p:extLst>
      <p:ext uri="{BB962C8B-B14F-4D97-AF65-F5344CB8AC3E}">
        <p14:creationId xmlns:p14="http://schemas.microsoft.com/office/powerpoint/2010/main" val="3872092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xmlns=""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添付の配線図を参考にして，赤ランプ点灯時にボタンからメールが飛ぶようにする</a:t>
            </a:r>
            <a:endParaRPr lang="en-US" altLang="ja-JP" dirty="0"/>
          </a:p>
          <a:p>
            <a:pPr lvl="2"/>
            <a:r>
              <a:rPr lang="ja-JP" altLang="en-US" dirty="0"/>
              <a:t>ボタンの端子を短絡すると本体のボタンを押した場合と同じ挙動となる（メールが出る）</a:t>
            </a:r>
            <a:endParaRPr lang="en-US" altLang="ja-JP" dirty="0"/>
          </a:p>
          <a:p>
            <a:pPr lvl="1"/>
            <a:r>
              <a:rPr lang="ja-JP" altLang="en-US" dirty="0"/>
              <a:t>どの端子にボタンのコネクタを接続すればよいか考えてみる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左：ボタンを押していない場合　右：ボタンを押した場合</a:t>
            </a:r>
            <a:endParaRPr lang="en-US" altLang="ja-JP" dirty="0"/>
          </a:p>
        </p:txBody>
      </p:sp>
      <p:pic>
        <p:nvPicPr>
          <p:cNvPr id="6" name="図 5">
            <a:extLst>
              <a:ext uri="{FF2B5EF4-FFF2-40B4-BE49-F238E27FC236}">
                <a16:creationId xmlns:a16="http://schemas.microsoft.com/office/drawing/2014/main" xmlns=""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xmlns=""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47</a:t>
            </a:fld>
            <a:endParaRPr kumimoji="1" lang="ja-JP" altLang="en-US"/>
          </a:p>
        </p:txBody>
      </p:sp>
      <p:sp>
        <p:nvSpPr>
          <p:cNvPr id="7" name="正方形/長方形 6"/>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Tree>
    <p:extLst>
      <p:ext uri="{BB962C8B-B14F-4D97-AF65-F5344CB8AC3E}">
        <p14:creationId xmlns:p14="http://schemas.microsoft.com/office/powerpoint/2010/main" val="973639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xmlns=""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xmlns=""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xmlns=""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xmlns=""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xmlns=""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xmlns=""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xmlns=""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xmlns=""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48</a:t>
            </a:fld>
            <a:endParaRPr kumimoji="1" lang="ja-JP" altLang="en-US"/>
          </a:p>
        </p:txBody>
      </p:sp>
      <p:sp>
        <p:nvSpPr>
          <p:cNvPr id="16" name="正方形/長方形 15"/>
          <p:cNvSpPr/>
          <p:nvPr/>
        </p:nvSpPr>
        <p:spPr>
          <a:xfrm>
            <a:off x="10239133" y="275037"/>
            <a:ext cx="1421053" cy="8539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en-US" altLang="ja-JP" dirty="0" smtClean="0">
              <a:solidFill>
                <a:schemeClr val="tx1"/>
              </a:solidFill>
            </a:endParaRPr>
          </a:p>
          <a:p>
            <a:pPr algn="ctr"/>
            <a:r>
              <a:rPr kumimoji="1" lang="ja-JP" altLang="en-US" dirty="0" smtClean="0">
                <a:solidFill>
                  <a:schemeClr val="tx1"/>
                </a:solidFill>
              </a:rPr>
              <a:t>（マグネット）</a:t>
            </a:r>
            <a:endParaRPr kumimoji="1" lang="ja-JP" altLang="en-US" dirty="0">
              <a:solidFill>
                <a:schemeClr val="tx1"/>
              </a:solidFill>
            </a:endParaRPr>
          </a:p>
        </p:txBody>
      </p:sp>
    </p:spTree>
    <p:extLst>
      <p:ext uri="{BB962C8B-B14F-4D97-AF65-F5344CB8AC3E}">
        <p14:creationId xmlns:p14="http://schemas.microsoft.com/office/powerpoint/2010/main" val="32359927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xmlns=""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xmlns=""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xmlns=""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xmlns=""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xmlns=""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xmlns=""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xmlns=""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xmlns=""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xmlns=""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xmlns=""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xmlns=""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xmlns=""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xmlns=""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xmlns=""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xmlns=""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xmlns=""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xmlns=""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xmlns=""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xmlns=""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xmlns=""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xmlns=""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xmlns=""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xmlns=""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xmlns=""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xmlns=""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xmlns=""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xmlns=""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xmlns=""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xmlns=""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xmlns=""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xmlns=""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xmlns=""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xmlns=""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xmlns=""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xmlns=""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xmlns=""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xmlns=""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xmlns=""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xmlns=""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xmlns=""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xmlns=""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xmlns=""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xmlns=""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xmlns=""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xmlns=""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xmlns=""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xmlns=""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xmlns=""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xmlns=""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xmlns=""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xmlns=""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xmlns=""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xmlns=""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xmlns=""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xmlns=""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xmlns=""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xmlns=""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xmlns=""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xmlns=""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xmlns=""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xmlns=""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xmlns=""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xmlns=""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xmlns=""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xmlns=""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xmlns=""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xmlns=""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xmlns=""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xmlns=""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xmlns=""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xmlns=""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xmlns=""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xmlns=""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xmlns=""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xmlns=""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xmlns=""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xmlns=""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xmlns=""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xmlns=""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xmlns=""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xmlns=""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xmlns=""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xmlns=""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xmlns=""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xmlns=""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xmlns=""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xmlns=""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xmlns=""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xmlns=""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xmlns=""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xmlns=""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xmlns=""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xmlns=""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xmlns=""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xmlns=""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xmlns=""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xmlns=""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xmlns=""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xmlns=""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xmlns=""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xmlns=""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xmlns=""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xmlns=""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xmlns=""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xmlns=""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xmlns=""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xmlns=""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xmlns=""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xmlns=""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xmlns=""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xmlns=""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xmlns=""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xmlns=""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xmlns=""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xmlns=""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xmlns=""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xmlns=""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xmlns=""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xmlns=""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xmlns=""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xmlns=""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xmlns=""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xmlns=""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xmlns=""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49</a:t>
            </a:fld>
            <a:endParaRPr kumimoji="1" lang="ja-JP" altLang="en-US"/>
          </a:p>
        </p:txBody>
      </p:sp>
    </p:spTree>
    <p:extLst>
      <p:ext uri="{BB962C8B-B14F-4D97-AF65-F5344CB8AC3E}">
        <p14:creationId xmlns:p14="http://schemas.microsoft.com/office/powerpoint/2010/main" val="2506310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xmlns="" id="{8AAA28D9-BDDA-4C48-950A-F8C1BB1D16F0}"/>
              </a:ext>
            </a:extLst>
          </p:cNvPr>
          <p:cNvSpPr>
            <a:spLocks noGrp="1"/>
          </p:cNvSpPr>
          <p:nvPr>
            <p:ph type="subTitle" idx="1"/>
          </p:nvPr>
        </p:nvSpPr>
        <p:spPr/>
        <p:txBody>
          <a:bodyPr/>
          <a:lstStyle/>
          <a:p>
            <a:pPr algn="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5</a:t>
            </a:fld>
            <a:endParaRPr kumimoji="1" lang="ja-JP" altLang="en-US"/>
          </a:p>
        </p:txBody>
      </p:sp>
    </p:spTree>
    <p:extLst>
      <p:ext uri="{BB962C8B-B14F-4D97-AF65-F5344CB8AC3E}">
        <p14:creationId xmlns:p14="http://schemas.microsoft.com/office/powerpoint/2010/main" val="3645838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xmlns="" id="{69AF2557-5E7B-43A4-B546-25C8A6D1D049}"/>
              </a:ext>
            </a:extLst>
          </p:cNvPr>
          <p:cNvSpPr>
            <a:spLocks noGrp="1"/>
          </p:cNvSpPr>
          <p:nvPr>
            <p:ph idx="1"/>
          </p:nvPr>
        </p:nvSpPr>
        <p:spPr/>
        <p:txBody>
          <a:bodyPr/>
          <a:lstStyle/>
          <a:p>
            <a:r>
              <a:rPr lang="ja-JP" altLang="en-US" dirty="0"/>
              <a:t>別紙</a:t>
            </a: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50</a:t>
            </a:fld>
            <a:endParaRPr kumimoji="1" lang="ja-JP" altLang="en-US"/>
          </a:p>
        </p:txBody>
      </p:sp>
      <p:sp>
        <p:nvSpPr>
          <p:cNvPr id="5" name="正方形/長方形 4"/>
          <p:cNvSpPr/>
          <p:nvPr/>
        </p:nvSpPr>
        <p:spPr>
          <a:xfrm>
            <a:off x="10239134" y="426720"/>
            <a:ext cx="1350886" cy="97535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講師補足</a:t>
            </a:r>
            <a:endParaRPr kumimoji="1" lang="en-US" altLang="ja-JP" dirty="0" smtClean="0">
              <a:solidFill>
                <a:schemeClr val="tx1"/>
              </a:solidFill>
            </a:endParaRPr>
          </a:p>
          <a:p>
            <a:pPr algn="ctr"/>
            <a:r>
              <a:rPr kumimoji="1" lang="ja-JP" altLang="en-US" dirty="0" smtClean="0">
                <a:solidFill>
                  <a:schemeClr val="tx1"/>
                </a:solidFill>
              </a:rPr>
              <a:t>（デバイス）</a:t>
            </a:r>
            <a:endParaRPr kumimoji="1" lang="en-US" altLang="ja-JP" dirty="0" smtClean="0">
              <a:solidFill>
                <a:schemeClr val="tx1"/>
              </a:solidFill>
            </a:endParaRPr>
          </a:p>
          <a:p>
            <a:pPr algn="ctr"/>
            <a:r>
              <a:rPr kumimoji="1" lang="ja-JP" altLang="en-US" dirty="0" smtClean="0">
                <a:solidFill>
                  <a:schemeClr val="tx1"/>
                </a:solidFill>
              </a:rPr>
              <a:t>質疑応答</a:t>
            </a:r>
            <a:endParaRPr kumimoji="1" lang="ja-JP" altLang="en-US" dirty="0">
              <a:solidFill>
                <a:schemeClr val="tx1"/>
              </a:solidFill>
            </a:endParaRPr>
          </a:p>
        </p:txBody>
      </p:sp>
      <p:pic>
        <p:nvPicPr>
          <p:cNvPr id="6" name="Picture 2" descr="https://2.bp.blogspot.com/-Fh9ignfXzoY/VYJcboG8aAI/AAAAAAAAuYo/K0gRAJt4OC4/s800/message_otsukaresamades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538" y="2727959"/>
            <a:ext cx="76200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97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xmlns=""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6</a:t>
            </a:fld>
            <a:endParaRPr kumimoji="1" lang="ja-JP" altLang="en-US"/>
          </a:p>
        </p:txBody>
      </p:sp>
    </p:spTree>
    <p:extLst>
      <p:ext uri="{BB962C8B-B14F-4D97-AF65-F5344CB8AC3E}">
        <p14:creationId xmlns:p14="http://schemas.microsoft.com/office/powerpoint/2010/main" val="2500814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xmlns=""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a:t>
            </a:r>
            <a:r>
              <a:rPr kumimoji="1" lang="ja-JP" altLang="en-US" dirty="0" smtClean="0"/>
              <a:t>ライブラリ（プログラムのコード）の</a:t>
            </a:r>
            <a:r>
              <a:rPr kumimoji="1" lang="ja-JP" altLang="en-US" dirty="0"/>
              <a:t>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7</a:t>
            </a:fld>
            <a:endParaRPr kumimoji="1" lang="ja-JP" altLang="en-US"/>
          </a:p>
        </p:txBody>
      </p:sp>
    </p:spTree>
    <p:extLst>
      <p:ext uri="{BB962C8B-B14F-4D97-AF65-F5344CB8AC3E}">
        <p14:creationId xmlns:p14="http://schemas.microsoft.com/office/powerpoint/2010/main" val="3606868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r>
              <a:rPr lang="en-US" altLang="ja-JP" dirty="0"/>
              <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xmlns=""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xmlns=""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8</a:t>
            </a:fld>
            <a:endParaRPr kumimoji="1" lang="ja-JP" altLang="en-US"/>
          </a:p>
        </p:txBody>
      </p:sp>
      <p:sp>
        <p:nvSpPr>
          <p:cNvPr id="7" name="正方形/長方形 6"/>
          <p:cNvSpPr/>
          <p:nvPr/>
        </p:nvSpPr>
        <p:spPr>
          <a:xfrm>
            <a:off x="232410" y="1984437"/>
            <a:ext cx="922020" cy="305416"/>
          </a:xfrm>
          <a:prstGeom prst="rect">
            <a:avLst/>
          </a:prstGeom>
          <a:solidFill>
            <a:schemeClr val="bg1">
              <a:lumMod val="9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事前に済</a:t>
            </a:r>
            <a:endParaRPr kumimoji="1" lang="ja-JP" altLang="en-US" sz="1400" dirty="0">
              <a:solidFill>
                <a:schemeClr val="tx1"/>
              </a:solidFill>
            </a:endParaRPr>
          </a:p>
        </p:txBody>
      </p:sp>
    </p:spTree>
    <p:extLst>
      <p:ext uri="{BB962C8B-B14F-4D97-AF65-F5344CB8AC3E}">
        <p14:creationId xmlns:p14="http://schemas.microsoft.com/office/powerpoint/2010/main" val="79346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xmlns="" id="{F5DD2745-66EC-4B32-821B-5DCAA9B43EB3}"/>
              </a:ext>
            </a:extLst>
          </p:cNvPr>
          <p:cNvSpPr>
            <a:spLocks noGrp="1"/>
          </p:cNvSpPr>
          <p:nvPr>
            <p:ph idx="1"/>
          </p:nvPr>
        </p:nvSpPr>
        <p:spPr>
          <a:xfrm>
            <a:off x="1097280" y="1845734"/>
            <a:ext cx="7867650" cy="3056466"/>
          </a:xfrm>
        </p:spPr>
        <p:txBody>
          <a:bodyPr>
            <a:normAutofit/>
          </a:bodyPr>
          <a:lstStyle/>
          <a:p>
            <a:pPr lvl="1"/>
            <a:r>
              <a:rPr lang="ja-JP" altLang="en-US" dirty="0"/>
              <a:t>アプリケーションを設置する</a:t>
            </a:r>
            <a:r>
              <a:rPr lang="ja-JP" altLang="en-US" dirty="0" smtClean="0"/>
              <a:t>ディレクトリ（フォルダ）を</a:t>
            </a:r>
            <a:r>
              <a:rPr lang="ja-JP" altLang="en-US" dirty="0"/>
              <a:t>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smtClean="0"/>
              <a:t>コンソール（画面）が</a:t>
            </a:r>
            <a:r>
              <a:rPr kumimoji="1" lang="ja-JP" altLang="en-US" dirty="0"/>
              <a:t>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xmlns=""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xmlns=""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xmlns=""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xmlns="" id="{6E5AF606-7A68-4D55-9E3A-A185A6ACA8A2}"/>
              </a:ext>
            </a:extLst>
          </p:cNvPr>
          <p:cNvPicPr>
            <a:picLocks noChangeAspect="1"/>
          </p:cNvPicPr>
          <p:nvPr/>
        </p:nvPicPr>
        <p:blipFill>
          <a:blip r:embed="rId3"/>
          <a:stretch>
            <a:fillRect/>
          </a:stretch>
        </p:blipFill>
        <p:spPr>
          <a:xfrm>
            <a:off x="2504844" y="4795211"/>
            <a:ext cx="5752465" cy="1490348"/>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9</a:t>
            </a:fld>
            <a:endParaRPr kumimoji="1" lang="ja-JP" altLang="en-US"/>
          </a:p>
        </p:txBody>
      </p:sp>
      <p:sp>
        <p:nvSpPr>
          <p:cNvPr id="9" name="正方形/長方形 8"/>
          <p:cNvSpPr/>
          <p:nvPr/>
        </p:nvSpPr>
        <p:spPr>
          <a:xfrm>
            <a:off x="99060" y="249173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実習↓</a:t>
            </a:r>
            <a:endParaRPr kumimoji="1" lang="ja-JP" altLang="en-US" dirty="0">
              <a:solidFill>
                <a:schemeClr val="tx1"/>
              </a:solidFill>
            </a:endParaRPr>
          </a:p>
        </p:txBody>
      </p:sp>
      <p:sp>
        <p:nvSpPr>
          <p:cNvPr id="12" name="正方形/長方形 11"/>
          <p:cNvSpPr/>
          <p:nvPr/>
        </p:nvSpPr>
        <p:spPr>
          <a:xfrm>
            <a:off x="6126480" y="3373967"/>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入力サポートあり</a:t>
            </a:r>
            <a:endParaRPr kumimoji="1" lang="ja-JP" altLang="en-US" sz="800" dirty="0">
              <a:solidFill>
                <a:schemeClr val="tx1"/>
              </a:solidFill>
            </a:endParaRPr>
          </a:p>
        </p:txBody>
      </p:sp>
      <p:sp>
        <p:nvSpPr>
          <p:cNvPr id="13" name="正方形/長方形 12"/>
          <p:cNvSpPr/>
          <p:nvPr/>
        </p:nvSpPr>
        <p:spPr>
          <a:xfrm>
            <a:off x="289560" y="1863321"/>
            <a:ext cx="922020" cy="305416"/>
          </a:xfrm>
          <a:prstGeom prst="rect">
            <a:avLst/>
          </a:prstGeom>
          <a:solidFill>
            <a:schemeClr val="bg1">
              <a:lumMod val="9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事前に済</a:t>
            </a:r>
            <a:endParaRPr kumimoji="1" lang="ja-JP" altLang="en-US" sz="1400" dirty="0">
              <a:solidFill>
                <a:schemeClr val="tx1"/>
              </a:solidFill>
            </a:endParaRPr>
          </a:p>
        </p:txBody>
      </p:sp>
    </p:spTree>
    <p:extLst>
      <p:ext uri="{BB962C8B-B14F-4D97-AF65-F5344CB8AC3E}">
        <p14:creationId xmlns:p14="http://schemas.microsoft.com/office/powerpoint/2010/main" val="1767655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TM02892315[[fn=ウィスプ]]</Template>
  <TotalTime>3484</TotalTime>
  <Words>3199</Words>
  <Application>Microsoft Office PowerPoint</Application>
  <PresentationFormat>ワイド画面</PresentationFormat>
  <Paragraphs>510</Paragraphs>
  <Slides>50</Slides>
  <Notes>1</Notes>
  <HiddenSlides>2</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50</vt:i4>
      </vt:variant>
    </vt:vector>
  </HeadingPairs>
  <TitlesOfParts>
    <vt:vector size="66" baseType="lpstr">
      <vt:lpstr>-apple-system</vt:lpstr>
      <vt:lpstr>Calibri Light 見出し</vt:lpstr>
      <vt:lpstr>HiraKakuPro-W3</vt:lpstr>
      <vt:lpstr>ＭＳ Ｐゴシック</vt:lpstr>
      <vt:lpstr>Source Han Sans JP</vt:lpstr>
      <vt:lpstr>Source Sans Pro</vt:lpstr>
      <vt:lpstr>system-ui</vt:lpstr>
      <vt:lpstr>ヒラギノ丸ゴ Pro W4</vt:lpstr>
      <vt:lpstr>メイリオ</vt:lpstr>
      <vt:lpstr>Arial</vt:lpstr>
      <vt:lpstr>Calibri</vt:lpstr>
      <vt:lpstr>Calibri Light</vt:lpstr>
      <vt:lpstr>Consolas</vt:lpstr>
      <vt:lpstr>Wingdings 2</vt:lpstr>
      <vt:lpstr>HDOfficeLightV0</vt:lpstr>
      <vt:lpstr>レトロスペクト</vt:lpstr>
      <vt:lpstr>製造業のIoTって何ができるの？ ＠室蘭</vt:lpstr>
      <vt:lpstr>事前確認</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コマンド抜粋</vt:lpstr>
      <vt:lpstr>【参考】テキストエディタを用意する</vt:lpstr>
      <vt:lpstr>QRコードの読み取りを行うコードの実行</vt:lpstr>
      <vt:lpstr>QRコードを用意します</vt:lpstr>
      <vt:lpstr>QRコードの生成を行うコードの実行</vt:lpstr>
      <vt:lpstr>読み取ったQRコードをCSVファイルに書き出してExcelで開いてみる</vt:lpstr>
      <vt:lpstr>【参考】コマンドラインからの実行</vt:lpstr>
      <vt:lpstr>【参考】バッチファイルを用いた連続実行</vt:lpstr>
      <vt:lpstr>PowerPoint プレゼンテーション</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PowerPoint プレゼンテーション</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黒澤 辰憲</cp:lastModifiedBy>
  <cp:revision>67</cp:revision>
  <dcterms:created xsi:type="dcterms:W3CDTF">2021-08-08T14:10:24Z</dcterms:created>
  <dcterms:modified xsi:type="dcterms:W3CDTF">2021-12-27T10:47:37Z</dcterms:modified>
</cp:coreProperties>
</file>