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7" r:id="rId11"/>
    <p:sldId id="300" r:id="rId12"/>
    <p:sldId id="263" r:id="rId13"/>
    <p:sldId id="265" r:id="rId14"/>
    <p:sldId id="303" r:id="rId15"/>
    <p:sldId id="299" r:id="rId16"/>
    <p:sldId id="305" r:id="rId17"/>
    <p:sldId id="306" r:id="rId18"/>
    <p:sldId id="268" r:id="rId19"/>
    <p:sldId id="269" r:id="rId20"/>
    <p:sldId id="270" r:id="rId21"/>
    <p:sldId id="271" r:id="rId22"/>
    <p:sldId id="272" r:id="rId23"/>
    <p:sldId id="273" r:id="rId24"/>
    <p:sldId id="276" r:id="rId25"/>
    <p:sldId id="277" r:id="rId26"/>
    <p:sldId id="278" r:id="rId27"/>
    <p:sldId id="280" r:id="rId28"/>
    <p:sldId id="279" r:id="rId29"/>
    <p:sldId id="281" r:id="rId30"/>
    <p:sldId id="295" r:id="rId31"/>
    <p:sldId id="294" r:id="rId32"/>
    <p:sldId id="301" r:id="rId33"/>
    <p:sldId id="274" r:id="rId34"/>
    <p:sldId id="275" r:id="rId35"/>
    <p:sldId id="282" r:id="rId36"/>
    <p:sldId id="283" r:id="rId37"/>
    <p:sldId id="284" r:id="rId38"/>
    <p:sldId id="302" r:id="rId39"/>
    <p:sldId id="285" r:id="rId40"/>
    <p:sldId id="292" r:id="rId41"/>
    <p:sldId id="286" r:id="rId42"/>
    <p:sldId id="288" r:id="rId43"/>
    <p:sldId id="289" r:id="rId44"/>
    <p:sldId id="287" r:id="rId45"/>
    <p:sldId id="304" r:id="rId46"/>
    <p:sldId id="296"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（下に行くほどコード書くのに適している）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3600" dirty="0"/>
              <a:t>コードを実装します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コードの生成も試す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ja-JP" altLang="en-US" dirty="0"/>
              <a:t>下記のコードを追加する</a:t>
            </a:r>
            <a:endParaRPr lang="en-US" altLang="ja-JP" dirty="0"/>
          </a:p>
          <a:p>
            <a:pPr lvl="2"/>
            <a:r>
              <a:rPr lang="en-US" altLang="ja-JP" dirty="0"/>
              <a:t>L.85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2263140" y="2274838"/>
            <a:ext cx="525018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    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120140" y="3413912"/>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2474020" y="3817320"/>
            <a:ext cx="3782000" cy="2397156"/>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9143400" cy="646331"/>
          </a:xfrm>
          <a:prstGeom prst="rect">
            <a:avLst/>
          </a:prstGeom>
          <a:noFill/>
        </p:spPr>
        <p:txBody>
          <a:bodyPr wrap="none" rtlCol="0">
            <a:spAutoFit/>
          </a:bodyPr>
          <a:lstStyle/>
          <a:p>
            <a:r>
              <a:rPr kumimoji="1" lang="en-US" altLang="ja-JP" sz="3600" dirty="0"/>
              <a:t>python3 qrgen_arg.py</a:t>
            </a:r>
            <a:r>
              <a:rPr kumimoji="1" lang="ja-JP" altLang="en-US" sz="3600" dirty="0"/>
              <a:t> </a:t>
            </a:r>
            <a:r>
              <a:rPr kumimoji="1" lang="en-US" altLang="ja-JP" sz="3600" dirty="0"/>
              <a:t>[</a:t>
            </a:r>
            <a:r>
              <a:rPr kumimoji="1" lang="en-US" altLang="ja-JP" sz="3600" dirty="0" err="1"/>
              <a:t>target_string</a:t>
            </a:r>
            <a:r>
              <a:rPr kumimoji="1" lang="en-US" altLang="ja-JP" sz="3600" dirty="0"/>
              <a:t>] [filename]</a:t>
            </a:r>
            <a:endParaRPr kumimoji="1" lang="ja-JP" altLang="en-US" sz="3600" dirty="0"/>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0777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lstStyle/>
          <a:p>
            <a:r>
              <a:rPr kumimoji="1" lang="ja-JP" altLang="en-US"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」以降の文字）が表示されていない場合は事前に「フォルダオプション」から拡張子を表示しておくこと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Tree>
    <p:extLst>
      <p:ext uri="{BB962C8B-B14F-4D97-AF65-F5344CB8AC3E}">
        <p14:creationId xmlns:p14="http://schemas.microsoft.com/office/powerpoint/2010/main" val="385213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3056466"/>
          </a:xfrm>
        </p:spPr>
        <p:txBody>
          <a:bodyPr>
            <a:normAutofit/>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2504844" y="4795211"/>
            <a:ext cx="5752465" cy="1490348"/>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A323-03DA-4245-8778-414638F9583D}"/>
              </a:ext>
            </a:extLst>
          </p:cNvPr>
          <p:cNvSpPr>
            <a:spLocks noGrp="1"/>
          </p:cNvSpPr>
          <p:nvPr>
            <p:ph type="title"/>
          </p:nvPr>
        </p:nvSpPr>
        <p:spPr/>
        <p:txBody>
          <a:bodyPr/>
          <a:lstStyle/>
          <a:p>
            <a:r>
              <a:rPr kumimoji="1" lang="ja-JP" altLang="en-US" dirty="0"/>
              <a:t>コマンド抜粋</a:t>
            </a:r>
          </a:p>
        </p:txBody>
      </p:sp>
      <p:sp>
        <p:nvSpPr>
          <p:cNvPr id="3" name="コンテンツ プレースホルダー 2">
            <a:extLst>
              <a:ext uri="{FF2B5EF4-FFF2-40B4-BE49-F238E27FC236}">
                <a16:creationId xmlns:a16="http://schemas.microsoft.com/office/drawing/2014/main" id="{FA9AF193-88A4-48AC-BAD1-C86069C4DEBE}"/>
              </a:ext>
            </a:extLst>
          </p:cNvPr>
          <p:cNvSpPr>
            <a:spLocks noGrp="1"/>
          </p:cNvSpPr>
          <p:nvPr>
            <p:ph idx="1"/>
          </p:nvPr>
        </p:nvSpPr>
        <p:spPr/>
        <p:txBody>
          <a:bodyPr/>
          <a:lstStyle/>
          <a:p>
            <a:pPr lvl="2"/>
            <a:r>
              <a:rPr kumimoji="1" lang="en-US" altLang="ja-JP" sz="4800" dirty="0"/>
              <a:t>python3 –m pip install </a:t>
            </a:r>
            <a:r>
              <a:rPr lang="en-US" altLang="ja-JP" sz="4800" dirty="0" err="1"/>
              <a:t>opencv</a:t>
            </a:r>
            <a:r>
              <a:rPr lang="en-US" altLang="ja-JP" sz="4800" dirty="0"/>
              <a:t>-python</a:t>
            </a:r>
            <a:endParaRPr kumimoji="1" lang="en-US" altLang="ja-JP" sz="4800" dirty="0"/>
          </a:p>
          <a:p>
            <a:pPr lvl="2"/>
            <a:r>
              <a:rPr kumimoji="1" lang="en-US" altLang="ja-JP" sz="4800" dirty="0"/>
              <a:t>python3 –m pip install </a:t>
            </a:r>
            <a:r>
              <a:rPr lang="en-US" altLang="ja-JP" sz="4800" dirty="0" err="1"/>
              <a:t>pyzbar</a:t>
            </a:r>
            <a:endParaRPr lang="en-US" altLang="ja-JP" sz="4800" dirty="0"/>
          </a:p>
          <a:p>
            <a:pPr lvl="2"/>
            <a:r>
              <a:rPr kumimoji="1" lang="en-US" altLang="ja-JP" sz="4800" dirty="0"/>
              <a:t>python3 –m </a:t>
            </a:r>
            <a:r>
              <a:rPr lang="en-US" altLang="ja-JP" sz="4800" dirty="0"/>
              <a:t>pip install requests</a:t>
            </a:r>
          </a:p>
          <a:p>
            <a:pPr lvl="2"/>
            <a:r>
              <a:rPr lang="en-US" altLang="ja-JP" sz="4800" b="0" i="0" dirty="0">
                <a:solidFill>
                  <a:srgbClr val="222222"/>
                </a:solidFill>
                <a:effectLst/>
                <a:latin typeface="ヒラギノ丸ゴ Pro W4"/>
              </a:rPr>
              <a:t>python3 -m pip install </a:t>
            </a:r>
            <a:r>
              <a:rPr lang="en-US" altLang="ja-JP" sz="4800" b="0" i="0" dirty="0" err="1">
                <a:solidFill>
                  <a:srgbClr val="222222"/>
                </a:solidFill>
                <a:effectLst/>
                <a:latin typeface="ヒラギノ丸ゴ Pro W4"/>
              </a:rPr>
              <a:t>qrcode</a:t>
            </a:r>
            <a:endParaRPr lang="en-US" altLang="ja-JP" sz="4800" b="0" i="0" dirty="0">
              <a:solidFill>
                <a:srgbClr val="222222"/>
              </a:solidFill>
              <a:effectLst/>
              <a:latin typeface="ヒラギノ丸ゴ Pro W4"/>
            </a:endParaRPr>
          </a:p>
          <a:p>
            <a:pPr lvl="2"/>
            <a:r>
              <a:rPr lang="en-US" altLang="ja-JP" sz="4800" b="0" i="0" dirty="0">
                <a:solidFill>
                  <a:srgbClr val="222222"/>
                </a:solidFill>
                <a:effectLst/>
                <a:latin typeface="ヒラギノ丸ゴ Pro W4"/>
              </a:rPr>
              <a:t>python3 -m pip install Pillow</a:t>
            </a:r>
            <a:endParaRPr lang="en-US" altLang="ja-JP" sz="4800" dirty="0"/>
          </a:p>
          <a:p>
            <a:endParaRPr kumimoji="1" lang="ja-JP" altLang="en-US" dirty="0"/>
          </a:p>
        </p:txBody>
      </p:sp>
    </p:spTree>
    <p:extLst>
      <p:ext uri="{BB962C8B-B14F-4D97-AF65-F5344CB8AC3E}">
        <p14:creationId xmlns:p14="http://schemas.microsoft.com/office/powerpoint/2010/main" val="285758270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2677</TotalTime>
  <Words>3279</Words>
  <Application>Microsoft Office PowerPoint</Application>
  <PresentationFormat>ワイド画面</PresentationFormat>
  <Paragraphs>406</Paragraphs>
  <Slides>47</Slides>
  <Notes>0</Notes>
  <HiddenSlides>2</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47</vt:i4>
      </vt:variant>
    </vt:vector>
  </HeadingPairs>
  <TitlesOfParts>
    <vt:vector size="61"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コマンド抜粋</vt:lpstr>
      <vt:lpstr>【参考】テキストエディタを用意する</vt:lpstr>
      <vt:lpstr>コードを実装します</vt:lpstr>
      <vt:lpstr>QRコードを用意します</vt:lpstr>
      <vt:lpstr>QRコードの生成も試す</vt:lpstr>
      <vt:lpstr>読み取ったQRコードをCSVファイルに書き出してExcelで開いてみる</vt:lpstr>
      <vt:lpstr>【参考】コマンドラインからの実行</vt:lpstr>
      <vt:lpstr>バッチファイルを用いた連続実行</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50</cp:revision>
  <dcterms:created xsi:type="dcterms:W3CDTF">2021-08-08T14:10:24Z</dcterms:created>
  <dcterms:modified xsi:type="dcterms:W3CDTF">2021-12-06T20:28:42Z</dcterms:modified>
</cp:coreProperties>
</file>