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53"/>
  </p:notesMasterIdLst>
  <p:sldIdLst>
    <p:sldId id="256" r:id="rId3"/>
    <p:sldId id="308" r:id="rId4"/>
    <p:sldId id="293" r:id="rId5"/>
    <p:sldId id="257" r:id="rId6"/>
    <p:sldId id="267" r:id="rId7"/>
    <p:sldId id="258" r:id="rId8"/>
    <p:sldId id="259" r:id="rId9"/>
    <p:sldId id="260" r:id="rId10"/>
    <p:sldId id="262" r:id="rId11"/>
    <p:sldId id="307" r:id="rId12"/>
    <p:sldId id="300" r:id="rId13"/>
    <p:sldId id="263" r:id="rId14"/>
    <p:sldId id="265" r:id="rId15"/>
    <p:sldId id="303" r:id="rId16"/>
    <p:sldId id="299" r:id="rId17"/>
    <p:sldId id="305" r:id="rId18"/>
    <p:sldId id="309" r:id="rId19"/>
    <p:sldId id="306" r:id="rId20"/>
    <p:sldId id="268" r:id="rId21"/>
    <p:sldId id="269" r:id="rId22"/>
    <p:sldId id="270" r:id="rId23"/>
    <p:sldId id="271" r:id="rId24"/>
    <p:sldId id="272" r:id="rId25"/>
    <p:sldId id="273" r:id="rId26"/>
    <p:sldId id="276" r:id="rId27"/>
    <p:sldId id="277" r:id="rId28"/>
    <p:sldId id="278" r:id="rId29"/>
    <p:sldId id="280" r:id="rId30"/>
    <p:sldId id="279" r:id="rId31"/>
    <p:sldId id="281" r:id="rId32"/>
    <p:sldId id="295" r:id="rId33"/>
    <p:sldId id="294" r:id="rId34"/>
    <p:sldId id="301" r:id="rId35"/>
    <p:sldId id="310" r:id="rId36"/>
    <p:sldId id="274" r:id="rId37"/>
    <p:sldId id="275" r:id="rId38"/>
    <p:sldId id="282" r:id="rId39"/>
    <p:sldId id="283" r:id="rId40"/>
    <p:sldId id="284" r:id="rId41"/>
    <p:sldId id="302" r:id="rId42"/>
    <p:sldId id="285" r:id="rId43"/>
    <p:sldId id="292" r:id="rId44"/>
    <p:sldId id="286" r:id="rId45"/>
    <p:sldId id="288" r:id="rId46"/>
    <p:sldId id="289" r:id="rId47"/>
    <p:sldId id="287" r:id="rId48"/>
    <p:sldId id="304" r:id="rId49"/>
    <p:sldId id="296" r:id="rId50"/>
    <p:sldId id="290"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60"/>
  </p:normalViewPr>
  <p:slideViewPr>
    <p:cSldViewPr snapToGrid="0">
      <p:cViewPr varScale="1">
        <p:scale>
          <a:sx n="128" d="100"/>
          <a:sy n="128" d="100"/>
        </p:scale>
        <p:origin x="22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4DB1C-DA60-440B-BFE4-D6DEF8642166}" type="datetimeFigureOut">
              <a:rPr kumimoji="1" lang="ja-JP" altLang="en-US" smtClean="0"/>
              <a:t>2022/3/17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09DBF-4CC5-4387-958A-847CAACD89D4}" type="slidenum">
              <a:rPr kumimoji="1" lang="ja-JP" altLang="en-US" smtClean="0"/>
              <a:t>‹#›</a:t>
            </a:fld>
            <a:endParaRPr kumimoji="1" lang="ja-JP" altLang="en-US"/>
          </a:p>
        </p:txBody>
      </p:sp>
    </p:spTree>
    <p:extLst>
      <p:ext uri="{BB962C8B-B14F-4D97-AF65-F5344CB8AC3E}">
        <p14:creationId xmlns:p14="http://schemas.microsoft.com/office/powerpoint/2010/main" val="41172707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3109DBF-4CC5-4387-958A-847CAACD89D4}" type="slidenum">
              <a:rPr kumimoji="1" lang="ja-JP" altLang="en-US" smtClean="0"/>
              <a:t>1</a:t>
            </a:fld>
            <a:endParaRPr kumimoji="1" lang="ja-JP" altLang="en-US"/>
          </a:p>
        </p:txBody>
      </p:sp>
    </p:spTree>
    <p:extLst>
      <p:ext uri="{BB962C8B-B14F-4D97-AF65-F5344CB8AC3E}">
        <p14:creationId xmlns:p14="http://schemas.microsoft.com/office/powerpoint/2010/main" val="212906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C1829A0-CCD0-4328-8967-583EC160CF0A}"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E4FD37-52CE-4F43-9CCE-03A40E9FF717}"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59CEA2D-8A6B-4D80-B060-6439127FA8CF}"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5DF85F4-3ED5-4659-BB8A-E095642FCE25}"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E8686E-0EF2-46DC-8867-5A279183EFEF}"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862A50A-7668-4BA1-9520-8DF540BA14A6}"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B02E44-4E82-45AF-BAAF-B5E81FEA6278}" type="datetime1">
              <a:rPr kumimoji="1" lang="ja-JP" altLang="en-US" smtClean="0"/>
              <a:t>2022/3/17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E998587-44AB-4E5A-A46E-D940688301DC}" type="datetime1">
              <a:rPr kumimoji="1" lang="ja-JP" altLang="en-US" smtClean="0"/>
              <a:t>2022/3/17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57E67F-BB50-4CBF-9920-3A3A16177415}" type="datetime1">
              <a:rPr kumimoji="1" lang="ja-JP" altLang="en-US" smtClean="0"/>
              <a:t>2022/3/17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55E8E1-5C87-48ED-9CF5-F34611C7396D}" type="datetime1">
              <a:rPr kumimoji="1" lang="ja-JP" altLang="en-US" smtClean="0"/>
              <a:t>2022/3/17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63ACE0-7D8D-403E-97D1-F85F4CD5049E}" type="datetime1">
              <a:rPr kumimoji="1" lang="ja-JP" altLang="en-US" smtClean="0"/>
              <a:t>2022/3/17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786B54-A434-4DD3-96F9-27CD1A1D8BB7}"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337685B-1D33-4444-9585-BFE9D7EE6D8C}" type="datetime1">
              <a:rPr kumimoji="1" lang="ja-JP" altLang="en-US" smtClean="0"/>
              <a:t>2022/3/17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0773FD-A174-4D72-9B6F-0EC8EF45EE0B}"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100F121-CB51-4C41-8676-25AE4A8D46AA}"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14BFB6-2F23-4C8E-9C6D-C452B27EA33D}" type="datetime1">
              <a:rPr kumimoji="1" lang="ja-JP" altLang="en-US" smtClean="0"/>
              <a:t>2022/3/17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F6FDC1-B07B-4203-96F0-2835849C0765}" type="datetime1">
              <a:rPr kumimoji="1" lang="ja-JP" altLang="en-US" smtClean="0"/>
              <a:t>2022/3/17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12099EA-A2C1-4AFA-B729-7F00611A8D30}" type="datetime1">
              <a:rPr kumimoji="1" lang="ja-JP" altLang="en-US" smtClean="0"/>
              <a:t>2022/3/17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7EF4A6-F962-40DE-A339-F2A2E8194CC6}" type="datetime1">
              <a:rPr kumimoji="1" lang="ja-JP" altLang="en-US" smtClean="0"/>
              <a:t>2022/3/17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7F555-92BA-4B8D-A44D-234568DC0316}" type="datetime1">
              <a:rPr kumimoji="1" lang="ja-JP" altLang="en-US" smtClean="0"/>
              <a:t>2022/3/17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BAA436-83E1-4B97-AD59-2B97F35C0B64}" type="datetime1">
              <a:rPr kumimoji="1" lang="ja-JP" altLang="en-US" smtClean="0"/>
              <a:t>2022/3/17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581D0C-46DE-4923-B36A-C6359C34197B}" type="datetime1">
              <a:rPr kumimoji="1" lang="ja-JP" altLang="en-US" smtClean="0"/>
              <a:t>2022/3/17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2EEF1D-717B-4D36-827E-40A5FC3DE12C}" type="datetime1">
              <a:rPr kumimoji="1" lang="ja-JP" altLang="en-US" smtClean="0"/>
              <a:t>2022/3/17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D0FBA0-1034-47ED-B3B1-C15B19EA4A3E}" type="datetime1">
              <a:rPr kumimoji="1" lang="ja-JP" altLang="en-US" smtClean="0"/>
              <a:t>2022/3/17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 Id="rId9"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 Id="rId9"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a:xfrm>
            <a:off x="1097280" y="758952"/>
            <a:ext cx="10302240" cy="3566160"/>
          </a:xfrm>
        </p:spPr>
        <p:txBody>
          <a:bodyPr>
            <a:normAutofit/>
          </a:bodyPr>
          <a:lstStyle/>
          <a:p>
            <a:r>
              <a:rPr lang="ja-JP" altLang="en-US" sz="4800" dirty="0"/>
              <a:t>製造業の</a:t>
            </a:r>
            <a:r>
              <a:rPr lang="en-US" altLang="ja-JP" sz="4800" dirty="0"/>
              <a:t>IoT</a:t>
            </a:r>
            <a:r>
              <a:rPr lang="ja-JP" altLang="en-US" sz="4800" dirty="0"/>
              <a:t>って何ができるの？ ＠室蘭</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lang="ja-JP" altLang="en-US" dirty="0"/>
              <a:t>～ 明日からでも出来る！生産現場の</a:t>
            </a:r>
            <a:r>
              <a:rPr lang="en-US" altLang="ja-JP" dirty="0"/>
              <a:t>IoT</a:t>
            </a:r>
            <a:r>
              <a:rPr lang="ja-JP" altLang="en-US" dirty="0"/>
              <a:t>化　１日体験講座 ～</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a:t>
            </a:fld>
            <a:endParaRPr kumimoji="1" lang="ja-JP" altLang="en-US"/>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A323-03DA-4245-8778-414638F9583D}"/>
              </a:ext>
            </a:extLst>
          </p:cNvPr>
          <p:cNvSpPr>
            <a:spLocks noGrp="1"/>
          </p:cNvSpPr>
          <p:nvPr>
            <p:ph type="title"/>
          </p:nvPr>
        </p:nvSpPr>
        <p:spPr/>
        <p:txBody>
          <a:bodyPr/>
          <a:lstStyle/>
          <a:p>
            <a:r>
              <a:rPr kumimoji="1" lang="ja-JP" altLang="en-US" dirty="0"/>
              <a:t>コマンド抜粋</a:t>
            </a:r>
          </a:p>
        </p:txBody>
      </p:sp>
      <p:sp>
        <p:nvSpPr>
          <p:cNvPr id="3" name="コンテンツ プレースホルダー 2">
            <a:extLst>
              <a:ext uri="{FF2B5EF4-FFF2-40B4-BE49-F238E27FC236}">
                <a16:creationId xmlns:a16="http://schemas.microsoft.com/office/drawing/2014/main" id="{FA9AF193-88A4-48AC-BAD1-C86069C4DEBE}"/>
              </a:ext>
            </a:extLst>
          </p:cNvPr>
          <p:cNvSpPr>
            <a:spLocks noGrp="1"/>
          </p:cNvSpPr>
          <p:nvPr>
            <p:ph idx="1"/>
          </p:nvPr>
        </p:nvSpPr>
        <p:spPr/>
        <p:txBody>
          <a:bodyPr/>
          <a:lstStyle/>
          <a:p>
            <a:pPr lvl="2"/>
            <a:r>
              <a:rPr kumimoji="1" lang="en-US" altLang="ja-JP" sz="4800" dirty="0">
                <a:solidFill>
                  <a:schemeClr val="tx1"/>
                </a:solidFill>
              </a:rPr>
              <a:t>python3 -m pip install </a:t>
            </a:r>
            <a:r>
              <a:rPr lang="en-US" altLang="ja-JP" sz="4800" dirty="0" err="1">
                <a:solidFill>
                  <a:schemeClr val="tx1"/>
                </a:solidFill>
              </a:rPr>
              <a:t>opencv</a:t>
            </a:r>
            <a:r>
              <a:rPr lang="en-US" altLang="ja-JP" sz="4800" dirty="0">
                <a:solidFill>
                  <a:schemeClr val="tx1"/>
                </a:solidFill>
              </a:rPr>
              <a:t>-python</a:t>
            </a:r>
            <a:endParaRPr kumimoji="1" lang="en-US" altLang="ja-JP" sz="4800" dirty="0">
              <a:solidFill>
                <a:schemeClr val="tx1"/>
              </a:solidFill>
            </a:endParaRPr>
          </a:p>
          <a:p>
            <a:pPr lvl="2"/>
            <a:r>
              <a:rPr kumimoji="1" lang="en-US" altLang="ja-JP" sz="4800" dirty="0">
                <a:solidFill>
                  <a:schemeClr val="tx1"/>
                </a:solidFill>
              </a:rPr>
              <a:t>python3 -m pip install </a:t>
            </a:r>
            <a:r>
              <a:rPr lang="en-US" altLang="ja-JP" sz="4800" dirty="0" err="1">
                <a:solidFill>
                  <a:schemeClr val="tx1"/>
                </a:solidFill>
              </a:rPr>
              <a:t>pyzbar</a:t>
            </a:r>
            <a:endParaRPr lang="en-US" altLang="ja-JP" sz="4800" dirty="0">
              <a:solidFill>
                <a:schemeClr val="tx1"/>
              </a:solidFill>
            </a:endParaRPr>
          </a:p>
          <a:p>
            <a:pPr lvl="2"/>
            <a:r>
              <a:rPr kumimoji="1" lang="en-US" altLang="ja-JP" sz="4800" dirty="0">
                <a:solidFill>
                  <a:schemeClr val="tx1"/>
                </a:solidFill>
              </a:rPr>
              <a:t>python3 -m </a:t>
            </a:r>
            <a:r>
              <a:rPr lang="en-US" altLang="ja-JP" sz="4800" dirty="0">
                <a:solidFill>
                  <a:schemeClr val="tx1"/>
                </a:solidFill>
              </a:rPr>
              <a:t>pip install requests</a:t>
            </a:r>
          </a:p>
          <a:p>
            <a:pPr lvl="2"/>
            <a:r>
              <a:rPr lang="en-US" altLang="ja-JP" sz="4800" b="0" i="0" dirty="0">
                <a:solidFill>
                  <a:schemeClr val="tx1"/>
                </a:solidFill>
                <a:effectLst/>
                <a:latin typeface="ヒラギノ丸ゴ Pro W4"/>
              </a:rPr>
              <a:t>python3 -m pip install </a:t>
            </a:r>
            <a:r>
              <a:rPr lang="en-US" altLang="ja-JP" sz="4800" b="0" i="0" dirty="0" err="1">
                <a:solidFill>
                  <a:schemeClr val="tx1"/>
                </a:solidFill>
                <a:effectLst/>
                <a:latin typeface="ヒラギノ丸ゴ Pro W4"/>
              </a:rPr>
              <a:t>qrcode</a:t>
            </a:r>
            <a:endParaRPr lang="en-US" altLang="ja-JP" sz="4800" b="0" i="0" dirty="0">
              <a:solidFill>
                <a:schemeClr val="tx1"/>
              </a:solidFill>
              <a:effectLst/>
              <a:latin typeface="ヒラギノ丸ゴ Pro W4"/>
            </a:endParaRPr>
          </a:p>
          <a:p>
            <a:pPr lvl="2"/>
            <a:r>
              <a:rPr lang="en-US" altLang="ja-JP" sz="4800" b="0" i="0" dirty="0">
                <a:solidFill>
                  <a:schemeClr val="tx1"/>
                </a:solidFill>
                <a:effectLst/>
                <a:latin typeface="ヒラギノ丸ゴ Pro W4"/>
              </a:rPr>
              <a:t>python3 -m pip install Pillow</a:t>
            </a:r>
            <a:endParaRPr lang="en-US" altLang="ja-JP" sz="4800" dirty="0">
              <a:solidFill>
                <a:schemeClr val="tx1"/>
              </a:solidFill>
            </a:endParaRPr>
          </a:p>
          <a:p>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10</a:t>
            </a:fld>
            <a:endParaRPr kumimoji="1" lang="ja-JP" altLang="en-US"/>
          </a:p>
        </p:txBody>
      </p:sp>
    </p:spTree>
    <p:extLst>
      <p:ext uri="{BB962C8B-B14F-4D97-AF65-F5344CB8AC3E}">
        <p14:creationId xmlns:p14="http://schemas.microsoft.com/office/powerpoint/2010/main" val="285758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a:t>
            </a:r>
            <a:r>
              <a:rPr lang="ja-JP" altLang="en-US" dirty="0"/>
              <a:t>上</a:t>
            </a:r>
            <a:r>
              <a:rPr kumimoji="1" lang="ja-JP" altLang="en-US" dirty="0"/>
              <a:t>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11</a:t>
            </a:fld>
            <a:endParaRPr kumimoji="1" lang="ja-JP" altLang="en-US"/>
          </a:p>
        </p:txBody>
      </p:sp>
    </p:spTree>
    <p:extLst>
      <p:ext uri="{BB962C8B-B14F-4D97-AF65-F5344CB8AC3E}">
        <p14:creationId xmlns:p14="http://schemas.microsoft.com/office/powerpoint/2010/main" val="246289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コードの読み取りを行うコードの実行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12</a:t>
            </a:fld>
            <a:endParaRPr kumimoji="1" lang="ja-JP" altLang="en-US"/>
          </a:p>
        </p:txBody>
      </p:sp>
      <p:sp>
        <p:nvSpPr>
          <p:cNvPr id="9" name="正方形/長方形 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305716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13</a:t>
            </a:fld>
            <a:endParaRPr kumimoji="1" lang="ja-JP" altLang="en-US"/>
          </a:p>
        </p:txBody>
      </p:sp>
      <p:sp>
        <p:nvSpPr>
          <p:cNvPr id="5" name="正方形/長方形 4"/>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300554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コードの生成を行うコードの実行</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14</a:t>
            </a:fld>
            <a:endParaRPr kumimoji="1" lang="ja-JP" altLang="en-US"/>
          </a:p>
        </p:txBody>
      </p:sp>
      <p:sp>
        <p:nvSpPr>
          <p:cNvPr id="8" name="正方形/長方形 7"/>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95646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en-US" altLang="ja-JP" dirty="0"/>
              <a:t>L.85</a:t>
            </a:r>
            <a:r>
              <a:rPr lang="ja-JP" altLang="en-US" dirty="0"/>
              <a:t>に下記のコードを追加する</a:t>
            </a:r>
            <a:r>
              <a:rPr lang="en-US" altLang="ja-JP" dirty="0"/>
              <a:t>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1874520" y="2230895"/>
            <a:ext cx="844296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ja-JP" altLang="en-US" dirty="0">
                <a:solidFill>
                  <a:srgbClr val="D4D4D4"/>
                </a:solidFill>
                <a:latin typeface="Consolas" panose="020B0609020204030204" pitchFamily="49" charset="0"/>
              </a:rPr>
              <a:t>    </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097280" y="3429000"/>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endParaRPr lang="en-US" altLang="ja-JP" dirty="0"/>
          </a:p>
          <a:p>
            <a:pPr lvl="1"/>
            <a:r>
              <a:rPr lang="en-US" altLang="ja-JP" dirty="0"/>
              <a:t>TAB</a:t>
            </a:r>
            <a:r>
              <a:rPr lang="ja-JP" altLang="en-US" dirty="0"/>
              <a:t>の数に注意</a:t>
            </a:r>
          </a:p>
        </p:txBody>
      </p:sp>
      <p:sp>
        <p:nvSpPr>
          <p:cNvPr id="8" name="テキスト ボックス 7">
            <a:extLst>
              <a:ext uri="{FF2B5EF4-FFF2-40B4-BE49-F238E27FC236}">
                <a16:creationId xmlns:a16="http://schemas.microsoft.com/office/drawing/2014/main" id="{20A12CAD-6C57-4641-A85D-13AF8D27D2C3}"/>
              </a:ext>
            </a:extLst>
          </p:cNvPr>
          <p:cNvSpPr txBox="1"/>
          <p:nvPr/>
        </p:nvSpPr>
        <p:spPr>
          <a:xfrm>
            <a:off x="1874520" y="4627105"/>
            <a:ext cx="8831580" cy="923330"/>
          </a:xfrm>
          <a:prstGeom prst="rect">
            <a:avLst/>
          </a:prstGeom>
          <a:solidFill>
            <a:schemeClr val="tx1">
              <a:lumMod val="85000"/>
              <a:lumOff val="15000"/>
            </a:schemeClr>
          </a:solidFill>
        </p:spPr>
        <p:txBody>
          <a:bodyPr wrap="square">
            <a:spAutoFit/>
          </a:bodyPr>
          <a:lstStyle/>
          <a:p>
            <a:r>
              <a:rPr lang="en-US" altLang="ja-JP" b="0" dirty="0">
                <a:solidFill>
                  <a:srgbClr val="D4D4D4"/>
                </a:solidFill>
                <a:effectLst/>
                <a:latin typeface="Consolas" panose="020B0609020204030204" pitchFamily="49" charset="0"/>
              </a:rPr>
              <a:t>[TAB][TAB]</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[TAB][TAB][TAB]</a:t>
            </a:r>
            <a:r>
              <a:rPr lang="en-US" altLang="ja-JP" b="0" dirty="0">
                <a:solidFill>
                  <a:srgbClr val="C586C0"/>
                </a:solidFill>
                <a:effectLst/>
                <a:latin typeface="Consolas" panose="020B0609020204030204" pitchFamily="49" charset="0"/>
              </a:rPr>
              <a:t>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encoding</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err="1">
                <a:solidFill>
                  <a:srgbClr val="CE9178"/>
                </a:solidFill>
                <a:effectLst/>
                <a:latin typeface="Consolas" panose="020B0609020204030204" pitchFamily="49" charset="0"/>
              </a:rPr>
              <a:t>shift_jis</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[TAB][TAB][TAB][TAB]f.write(ret[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7902412" y="4088937"/>
            <a:ext cx="3253268" cy="2062028"/>
          </a:xfrm>
          <a:prstGeom prst="rect">
            <a:avLst/>
          </a:prstGeom>
        </p:spPr>
      </p:pic>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15</a:t>
            </a:fld>
            <a:endParaRPr kumimoji="1" lang="ja-JP" altLang="en-US"/>
          </a:p>
        </p:txBody>
      </p:sp>
      <p:sp>
        <p:nvSpPr>
          <p:cNvPr id="10" name="正方形/長方形 9"/>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
        <p:nvSpPr>
          <p:cNvPr id="13" name="正方形/長方形 12"/>
          <p:cNvSpPr/>
          <p:nvPr/>
        </p:nvSpPr>
        <p:spPr>
          <a:xfrm>
            <a:off x="4533900" y="1889264"/>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入力サポートあり</a:t>
            </a:r>
          </a:p>
        </p:txBody>
      </p:sp>
    </p:spTree>
    <p:extLst>
      <p:ext uri="{BB962C8B-B14F-4D97-AF65-F5344CB8AC3E}">
        <p14:creationId xmlns:p14="http://schemas.microsoft.com/office/powerpoint/2010/main" val="197348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9143400" cy="646331"/>
          </a:xfrm>
          <a:prstGeom prst="rect">
            <a:avLst/>
          </a:prstGeom>
          <a:noFill/>
        </p:spPr>
        <p:txBody>
          <a:bodyPr wrap="none" rtlCol="0">
            <a:spAutoFit/>
          </a:bodyPr>
          <a:lstStyle/>
          <a:p>
            <a:r>
              <a:rPr kumimoji="1" lang="en-US" altLang="ja-JP" sz="3600" dirty="0"/>
              <a:t>python3 qrgen_arg.py</a:t>
            </a:r>
            <a:r>
              <a:rPr kumimoji="1" lang="ja-JP" altLang="en-US" sz="3600" dirty="0"/>
              <a:t> </a:t>
            </a:r>
            <a:r>
              <a:rPr kumimoji="1" lang="en-US" altLang="ja-JP" sz="3600" dirty="0"/>
              <a:t>[</a:t>
            </a:r>
            <a:r>
              <a:rPr kumimoji="1" lang="en-US" altLang="ja-JP" sz="3600" dirty="0" err="1"/>
              <a:t>target_string</a:t>
            </a:r>
            <a:r>
              <a:rPr kumimoji="1" lang="en-US" altLang="ja-JP" sz="3600" dirty="0"/>
              <a:t>] [filename]</a:t>
            </a:r>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16</a:t>
            </a:fld>
            <a:endParaRPr kumimoji="1" lang="ja-JP" altLang="en-US"/>
          </a:p>
        </p:txBody>
      </p:sp>
      <p:sp>
        <p:nvSpPr>
          <p:cNvPr id="7" name="正方形/長方形 6"/>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時間あれば講師実演</a:t>
            </a:r>
          </a:p>
        </p:txBody>
      </p:sp>
    </p:spTree>
    <p:extLst>
      <p:ext uri="{BB962C8B-B14F-4D97-AF65-F5344CB8AC3E}">
        <p14:creationId xmlns:p14="http://schemas.microsoft.com/office/powerpoint/2010/main" val="350777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normAutofit/>
          </a:bodyPr>
          <a:lstStyle/>
          <a:p>
            <a:r>
              <a:rPr lang="en-US" altLang="ja-JP" sz="4400" dirty="0"/>
              <a:t>【</a:t>
            </a:r>
            <a:r>
              <a:rPr lang="ja-JP" altLang="en-US" sz="4400" dirty="0"/>
              <a:t>参考</a:t>
            </a:r>
            <a:r>
              <a:rPr lang="en-US" altLang="ja-JP" sz="4400" dirty="0"/>
              <a:t>】</a:t>
            </a:r>
            <a:r>
              <a:rPr kumimoji="1" lang="ja-JP" altLang="en-US" sz="4400"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17</a:t>
            </a:fld>
            <a:endParaRPr kumimoji="1" lang="ja-JP" altLang="en-US"/>
          </a:p>
        </p:txBody>
      </p:sp>
    </p:spTree>
    <p:extLst>
      <p:ext uri="{BB962C8B-B14F-4D97-AF65-F5344CB8AC3E}">
        <p14:creationId xmlns:p14="http://schemas.microsoft.com/office/powerpoint/2010/main" val="164020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18</a:t>
            </a:fld>
            <a:endParaRPr kumimoji="1" lang="ja-JP" altLang="en-US"/>
          </a:p>
        </p:txBody>
      </p:sp>
      <p:sp>
        <p:nvSpPr>
          <p:cNvPr id="7" name="正方形/長方形 6"/>
          <p:cNvSpPr/>
          <p:nvPr/>
        </p:nvSpPr>
        <p:spPr>
          <a:xfrm>
            <a:off x="0" y="4723137"/>
            <a:ext cx="12192000" cy="923330"/>
          </a:xfrm>
          <a:prstGeom prst="rect">
            <a:avLst/>
          </a:prstGeom>
        </p:spPr>
        <p:txBody>
          <a:bodyPr wrap="square">
            <a:spAutoFit/>
          </a:bodyPr>
          <a:lstStyle/>
          <a:p>
            <a:pPr algn="ctr"/>
            <a:r>
              <a:rPr lang="ja-JP" altLang="en-US" sz="4800" dirty="0">
                <a:solidFill>
                  <a:schemeClr val="tx1">
                    <a:lumMod val="75000"/>
                    <a:lumOff val="25000"/>
                  </a:schemeClr>
                </a:solidFill>
                <a:latin typeface="ＭＳ Ｐゴシック" panose="020B0600070205080204" pitchFamily="50" charset="-128"/>
              </a:rPr>
              <a:t>再開は</a:t>
            </a:r>
            <a:r>
              <a:rPr lang="ja-JP" altLang="en-US" sz="4800" b="1" dirty="0">
                <a:solidFill>
                  <a:schemeClr val="tx1">
                    <a:lumMod val="75000"/>
                    <a:lumOff val="25000"/>
                  </a:schemeClr>
                </a:solidFill>
                <a:latin typeface="ＭＳ Ｐゴシック" panose="020B0600070205080204" pitchFamily="50" charset="-128"/>
              </a:rPr>
              <a:t>　</a:t>
            </a:r>
            <a:r>
              <a:rPr lang="en-US" altLang="ja-JP" sz="5400" b="1" dirty="0">
                <a:solidFill>
                  <a:srgbClr val="E7380D"/>
                </a:solidFill>
                <a:latin typeface="ＭＳ Ｐゴシック" panose="020B0600070205080204" pitchFamily="50" charset="-128"/>
              </a:rPr>
              <a:t>14</a:t>
            </a:r>
            <a:r>
              <a:rPr lang="ja-JP" altLang="en-US" sz="5400" b="1" dirty="0">
                <a:solidFill>
                  <a:srgbClr val="E7380D"/>
                </a:solidFill>
                <a:latin typeface="ＭＳ Ｐゴシック" panose="020B0600070205080204" pitchFamily="50" charset="-128"/>
              </a:rPr>
              <a:t>：</a:t>
            </a:r>
            <a:r>
              <a:rPr lang="en-US" altLang="ja-JP" sz="5400" b="1" dirty="0">
                <a:solidFill>
                  <a:srgbClr val="E7380D"/>
                </a:solidFill>
                <a:latin typeface="ＭＳ Ｐゴシック" panose="020B0600070205080204" pitchFamily="50" charset="-128"/>
              </a:rPr>
              <a:t>30</a:t>
            </a:r>
          </a:p>
        </p:txBody>
      </p:sp>
      <p:sp>
        <p:nvSpPr>
          <p:cNvPr id="8" name="正方形/長方形 7"/>
          <p:cNvSpPr/>
          <p:nvPr/>
        </p:nvSpPr>
        <p:spPr>
          <a:xfrm>
            <a:off x="0" y="567697"/>
            <a:ext cx="12192000" cy="1200329"/>
          </a:xfrm>
          <a:prstGeom prst="rect">
            <a:avLst/>
          </a:prstGeom>
        </p:spPr>
        <p:txBody>
          <a:bodyPr wrap="square">
            <a:spAutoFit/>
          </a:bodyPr>
          <a:lstStyle/>
          <a:p>
            <a:pPr algn="ctr"/>
            <a:r>
              <a:rPr lang="ja-JP" altLang="en-US" sz="7200" b="1" dirty="0">
                <a:solidFill>
                  <a:schemeClr val="tx1">
                    <a:lumMod val="75000"/>
                    <a:lumOff val="25000"/>
                  </a:schemeClr>
                </a:solidFill>
                <a:latin typeface="ＭＳ Ｐゴシック" panose="020B0600070205080204" pitchFamily="50" charset="-128"/>
              </a:rPr>
              <a:t>休 憩 時 間</a:t>
            </a:r>
            <a:endParaRPr lang="en-US" altLang="ja-JP" sz="8000" b="1" dirty="0">
              <a:solidFill>
                <a:schemeClr val="tx1">
                  <a:lumMod val="75000"/>
                  <a:lumOff val="25000"/>
                </a:schemeClr>
              </a:solidFill>
              <a:latin typeface="ＭＳ Ｐゴシック" panose="020B060007020508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211286"/>
            <a:ext cx="2235200" cy="2235200"/>
          </a:xfrm>
          <a:prstGeom prst="rect">
            <a:avLst/>
          </a:prstGeom>
        </p:spPr>
      </p:pic>
    </p:spTree>
    <p:extLst>
      <p:ext uri="{BB962C8B-B14F-4D97-AF65-F5344CB8AC3E}">
        <p14:creationId xmlns:p14="http://schemas.microsoft.com/office/powerpoint/2010/main" val="385213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19</a:t>
            </a:fld>
            <a:endParaRPr kumimoji="1" lang="ja-JP" altLang="en-US"/>
          </a:p>
        </p:txBody>
      </p:sp>
    </p:spTree>
    <p:extLst>
      <p:ext uri="{BB962C8B-B14F-4D97-AF65-F5344CB8AC3E}">
        <p14:creationId xmlns:p14="http://schemas.microsoft.com/office/powerpoint/2010/main" val="44358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事前確認</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normAutofit/>
          </a:bodyPr>
          <a:lstStyle/>
          <a:p>
            <a:pPr marL="457200" indent="-457200">
              <a:buFont typeface="+mj-lt"/>
              <a:buAutoNum type="arabicPeriod"/>
            </a:pPr>
            <a:r>
              <a:rPr lang="ja-JP" altLang="en-US" dirty="0"/>
              <a:t>会場内の</a:t>
            </a:r>
            <a:r>
              <a:rPr lang="en-US" altLang="ja-JP" dirty="0"/>
              <a:t>Wi-Fi</a:t>
            </a:r>
            <a:r>
              <a:rPr lang="ja-JP" altLang="en-US" dirty="0"/>
              <a:t>との接続</a:t>
            </a:r>
            <a:endParaRPr lang="en-US" altLang="ja-JP" dirty="0"/>
          </a:p>
          <a:p>
            <a:pPr marL="457200" indent="-457200">
              <a:buFont typeface="+mj-lt"/>
              <a:buAutoNum type="arabicPeriod"/>
            </a:pPr>
            <a:r>
              <a:rPr kumimoji="1" lang="ja-JP" altLang="en-US" dirty="0"/>
              <a:t>事前インストールの確認（事前メールの伝達事項確認）</a:t>
            </a:r>
            <a:endParaRPr kumimoji="1" lang="en-US" altLang="ja-JP" dirty="0"/>
          </a:p>
          <a:p>
            <a:pPr marL="749808" lvl="1" indent="-457200"/>
            <a:r>
              <a:rPr lang="en-US" altLang="ja-JP" dirty="0"/>
              <a:t>Microsoft Store </a:t>
            </a:r>
            <a:r>
              <a:rPr lang="ja-JP" altLang="en-US" dirty="0"/>
              <a:t>から「</a:t>
            </a:r>
            <a:r>
              <a:rPr lang="en-US" altLang="ja-JP" dirty="0"/>
              <a:t>python3.9</a:t>
            </a:r>
            <a:r>
              <a:rPr lang="ja-JP" altLang="en-US" dirty="0"/>
              <a:t>」をインストールする</a:t>
            </a:r>
            <a:endParaRPr lang="en-US" altLang="ja-JP" dirty="0"/>
          </a:p>
          <a:p>
            <a:pPr marL="749808" lvl="1" indent="-457200"/>
            <a:r>
              <a:rPr lang="en-US" altLang="ja-JP" dirty="0"/>
              <a:t>Visual Studio Code</a:t>
            </a:r>
            <a:r>
              <a:rPr lang="ja-JP" altLang="en-US" dirty="0"/>
              <a:t>をインストールし、日本語化しておく</a:t>
            </a:r>
            <a:endParaRPr lang="en-US" altLang="ja-JP" dirty="0"/>
          </a:p>
          <a:p>
            <a:pPr marL="749808" lvl="1" indent="-457200"/>
            <a:r>
              <a:rPr lang="ja-JP" altLang="en-US" dirty="0"/>
              <a:t>実習で使う「ライブラリ」を事前にインストールしておく</a:t>
            </a:r>
            <a:endParaRPr lang="en-US" altLang="ja-JP" dirty="0"/>
          </a:p>
          <a:p>
            <a:pPr marL="457200" indent="-457200">
              <a:buFont typeface="+mj-lt"/>
              <a:buAutoNum type="arabicPeriod"/>
            </a:pPr>
            <a:r>
              <a:rPr lang="ja-JP" altLang="en-US" dirty="0"/>
              <a:t>テキスト＆入力サポート資料のダウンロード</a:t>
            </a:r>
            <a:endParaRPr lang="en-US" altLang="ja-JP" dirty="0"/>
          </a:p>
          <a:p>
            <a:pPr marL="0" indent="0">
              <a:buNone/>
            </a:pPr>
            <a:r>
              <a:rPr lang="ja-JP" altLang="en-US" sz="1600" dirty="0"/>
              <a:t>　　　画面が見えない、</a:t>
            </a:r>
            <a:endParaRPr lang="en-US" altLang="ja-JP" sz="1600" dirty="0"/>
          </a:p>
          <a:p>
            <a:pPr marL="0" indent="0">
              <a:buNone/>
            </a:pPr>
            <a:r>
              <a:rPr lang="ja-JP" altLang="en-US" sz="1600" dirty="0"/>
              <a:t>　　　コマンド入力が大変な</a:t>
            </a:r>
            <a:endParaRPr lang="en-US" altLang="ja-JP" sz="1600" dirty="0"/>
          </a:p>
          <a:p>
            <a:pPr marL="0" indent="0">
              <a:buNone/>
            </a:pPr>
            <a:r>
              <a:rPr lang="ja-JP" altLang="en-US" sz="1600" dirty="0"/>
              <a:t>　　　場合の対策</a:t>
            </a:r>
            <a:endParaRPr lang="en-US" altLang="ja-JP" sz="1600" dirty="0"/>
          </a:p>
          <a:p>
            <a:pPr marL="0" indent="0">
              <a:buNone/>
            </a:pPr>
            <a:r>
              <a:rPr lang="ja-JP" altLang="en-US" dirty="0"/>
              <a:t>　　　</a:t>
            </a:r>
            <a:endParaRPr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a:t>
            </a:fld>
            <a:endParaRPr kumimoji="1" lang="ja-JP" altLang="en-US"/>
          </a:p>
        </p:txBody>
      </p:sp>
      <p:pic>
        <p:nvPicPr>
          <p:cNvPr id="5" name="図 4"/>
          <p:cNvPicPr>
            <a:picLocks noChangeAspect="1"/>
          </p:cNvPicPr>
          <p:nvPr/>
        </p:nvPicPr>
        <p:blipFill>
          <a:blip r:embed="rId2"/>
          <a:stretch>
            <a:fillRect/>
          </a:stretch>
        </p:blipFill>
        <p:spPr>
          <a:xfrm>
            <a:off x="8209703" y="67780"/>
            <a:ext cx="3035445" cy="2200164"/>
          </a:xfrm>
          <a:prstGeom prst="rect">
            <a:avLst/>
          </a:prstGeom>
        </p:spPr>
      </p:pic>
      <p:pic>
        <p:nvPicPr>
          <p:cNvPr id="6" name="図 5"/>
          <p:cNvPicPr>
            <a:picLocks noChangeAspect="1"/>
          </p:cNvPicPr>
          <p:nvPr/>
        </p:nvPicPr>
        <p:blipFill>
          <a:blip r:embed="rId3"/>
          <a:stretch>
            <a:fillRect/>
          </a:stretch>
        </p:blipFill>
        <p:spPr>
          <a:xfrm>
            <a:off x="8316948" y="2328051"/>
            <a:ext cx="2804160" cy="2328165"/>
          </a:xfrm>
          <a:prstGeom prst="rect">
            <a:avLst/>
          </a:prstGeom>
        </p:spPr>
      </p:pic>
      <p:pic>
        <p:nvPicPr>
          <p:cNvPr id="7" name="図 6"/>
          <p:cNvPicPr>
            <a:picLocks noChangeAspect="1"/>
          </p:cNvPicPr>
          <p:nvPr/>
        </p:nvPicPr>
        <p:blipFill>
          <a:blip r:embed="rId4"/>
          <a:stretch>
            <a:fillRect/>
          </a:stretch>
        </p:blipFill>
        <p:spPr>
          <a:xfrm>
            <a:off x="3519445" y="4096087"/>
            <a:ext cx="3836670" cy="1773007"/>
          </a:xfrm>
          <a:prstGeom prst="rect">
            <a:avLst/>
          </a:prstGeom>
        </p:spPr>
      </p:pic>
      <p:sp>
        <p:nvSpPr>
          <p:cNvPr id="8" name="左中かっこ 7"/>
          <p:cNvSpPr/>
          <p:nvPr/>
        </p:nvSpPr>
        <p:spPr>
          <a:xfrm>
            <a:off x="7588956" y="232111"/>
            <a:ext cx="693420" cy="4015740"/>
          </a:xfrm>
          <a:prstGeom prst="leftBrace">
            <a:avLst>
              <a:gd name="adj1" fmla="val 8333"/>
              <a:gd name="adj2" fmla="val 5664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3611880" y="5289352"/>
            <a:ext cx="1760220" cy="16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stretch>
            <a:fillRect/>
          </a:stretch>
        </p:blipFill>
        <p:spPr>
          <a:xfrm>
            <a:off x="6332933" y="4412182"/>
            <a:ext cx="1893786" cy="2268638"/>
          </a:xfrm>
          <a:prstGeom prst="rect">
            <a:avLst/>
          </a:prstGeom>
        </p:spPr>
      </p:pic>
    </p:spTree>
    <p:extLst>
      <p:ext uri="{BB962C8B-B14F-4D97-AF65-F5344CB8AC3E}">
        <p14:creationId xmlns:p14="http://schemas.microsoft.com/office/powerpoint/2010/main" val="221019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20</a:t>
            </a:fld>
            <a:endParaRPr kumimoji="1" lang="ja-JP" altLang="en-US"/>
          </a:p>
        </p:txBody>
      </p:sp>
    </p:spTree>
    <p:extLst>
      <p:ext uri="{BB962C8B-B14F-4D97-AF65-F5344CB8AC3E}">
        <p14:creationId xmlns:p14="http://schemas.microsoft.com/office/powerpoint/2010/main" val="136878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6D44684D-59C8-43B2-A1D3-6F8EDFC30898}" type="slidenum">
              <a:rPr kumimoji="1" lang="ja-JP" altLang="en-US" smtClean="0"/>
              <a:t>21</a:t>
            </a:fld>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
        <p:nvSpPr>
          <p:cNvPr id="9" name="スライド番号プレースホルダー 8"/>
          <p:cNvSpPr>
            <a:spLocks noGrp="1"/>
          </p:cNvSpPr>
          <p:nvPr>
            <p:ph type="sldNum" sz="quarter" idx="12"/>
          </p:nvPr>
        </p:nvSpPr>
        <p:spPr/>
        <p:txBody>
          <a:bodyPr/>
          <a:lstStyle/>
          <a:p>
            <a:fld id="{6D44684D-59C8-43B2-A1D3-6F8EDFC30898}" type="slidenum">
              <a:rPr kumimoji="1" lang="ja-JP" altLang="en-US" smtClean="0"/>
              <a:t>22</a:t>
            </a:fld>
            <a:endParaRPr kumimoji="1" lang="ja-JP" altLang="en-US"/>
          </a:p>
        </p:txBody>
      </p:sp>
    </p:spTree>
    <p:extLst>
      <p:ext uri="{BB962C8B-B14F-4D97-AF65-F5344CB8AC3E}">
        <p14:creationId xmlns:p14="http://schemas.microsoft.com/office/powerpoint/2010/main" val="194100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23</a:t>
            </a:fld>
            <a:endParaRPr kumimoji="1" lang="ja-JP" altLang="en-US"/>
          </a:p>
        </p:txBody>
      </p:sp>
      <p:sp>
        <p:nvSpPr>
          <p:cNvPr id="6" name="正方形/長方形 5"/>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
        <p:nvSpPr>
          <p:cNvPr id="7" name="正方形/長方形 6"/>
          <p:cNvSpPr/>
          <p:nvPr/>
        </p:nvSpPr>
        <p:spPr>
          <a:xfrm>
            <a:off x="5665470" y="1916077"/>
            <a:ext cx="922020" cy="233257"/>
          </a:xfrm>
          <a:prstGeom prst="rect">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入力サポートあり</a:t>
            </a:r>
          </a:p>
        </p:txBody>
      </p:sp>
    </p:spTree>
    <p:extLst>
      <p:ext uri="{BB962C8B-B14F-4D97-AF65-F5344CB8AC3E}">
        <p14:creationId xmlns:p14="http://schemas.microsoft.com/office/powerpoint/2010/main" val="338147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24</a:t>
            </a:fld>
            <a:endParaRPr kumimoji="1" lang="ja-JP" altLang="en-US"/>
          </a:p>
        </p:txBody>
      </p:sp>
      <p:sp>
        <p:nvSpPr>
          <p:cNvPr id="7" name="正方形/長方形 6"/>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Tree>
    <p:extLst>
      <p:ext uri="{BB962C8B-B14F-4D97-AF65-F5344CB8AC3E}">
        <p14:creationId xmlns:p14="http://schemas.microsoft.com/office/powerpoint/2010/main" val="306130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25</a:t>
            </a:fld>
            <a:endParaRPr kumimoji="1" lang="ja-JP" altLang="en-US"/>
          </a:p>
        </p:txBody>
      </p:sp>
      <p:sp>
        <p:nvSpPr>
          <p:cNvPr id="9" name="正方形/長方形 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1713389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26</a:t>
            </a:fld>
            <a:endParaRPr kumimoji="1" lang="ja-JP" altLang="en-US"/>
          </a:p>
        </p:txBody>
      </p:sp>
      <p:sp>
        <p:nvSpPr>
          <p:cNvPr id="8" name="正方形/長方形 7"/>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Tree>
    <p:extLst>
      <p:ext uri="{BB962C8B-B14F-4D97-AF65-F5344CB8AC3E}">
        <p14:creationId xmlns:p14="http://schemas.microsoft.com/office/powerpoint/2010/main" val="392264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27</a:t>
            </a:fld>
            <a:endParaRPr kumimoji="1" lang="ja-JP" altLang="en-US"/>
          </a:p>
        </p:txBody>
      </p:sp>
      <p:sp>
        <p:nvSpPr>
          <p:cNvPr id="8" name="正方形/長方形 7"/>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Tree>
    <p:extLst>
      <p:ext uri="{BB962C8B-B14F-4D97-AF65-F5344CB8AC3E}">
        <p14:creationId xmlns:p14="http://schemas.microsoft.com/office/powerpoint/2010/main" val="304580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
        <p:nvSpPr>
          <p:cNvPr id="9" name="スライド番号プレースホルダー 8"/>
          <p:cNvSpPr>
            <a:spLocks noGrp="1"/>
          </p:cNvSpPr>
          <p:nvPr>
            <p:ph type="sldNum" sz="quarter" idx="12"/>
          </p:nvPr>
        </p:nvSpPr>
        <p:spPr/>
        <p:txBody>
          <a:bodyPr/>
          <a:lstStyle/>
          <a:p>
            <a:fld id="{6D44684D-59C8-43B2-A1D3-6F8EDFC30898}" type="slidenum">
              <a:rPr kumimoji="1" lang="ja-JP" altLang="en-US" smtClean="0"/>
              <a:t>28</a:t>
            </a:fld>
            <a:endParaRPr kumimoji="1" lang="ja-JP" altLang="en-US"/>
          </a:p>
        </p:txBody>
      </p:sp>
    </p:spTree>
    <p:extLst>
      <p:ext uri="{BB962C8B-B14F-4D97-AF65-F5344CB8AC3E}">
        <p14:creationId xmlns:p14="http://schemas.microsoft.com/office/powerpoint/2010/main" val="420133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29</a:t>
            </a:fld>
            <a:endParaRPr kumimoji="1" lang="ja-JP" altLang="en-US"/>
          </a:p>
        </p:txBody>
      </p:sp>
    </p:spTree>
    <p:extLst>
      <p:ext uri="{BB962C8B-B14F-4D97-AF65-F5344CB8AC3E}">
        <p14:creationId xmlns:p14="http://schemas.microsoft.com/office/powerpoint/2010/main" val="426339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a:t>
            </a:fld>
            <a:endParaRPr kumimoji="1" lang="ja-JP" altLang="en-US"/>
          </a:p>
        </p:txBody>
      </p:sp>
    </p:spTree>
    <p:extLst>
      <p:ext uri="{BB962C8B-B14F-4D97-AF65-F5344CB8AC3E}">
        <p14:creationId xmlns:p14="http://schemas.microsoft.com/office/powerpoint/2010/main" val="344629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30</a:t>
            </a:fld>
            <a:endParaRPr kumimoji="1" lang="ja-JP" altLang="en-US"/>
          </a:p>
        </p:txBody>
      </p:sp>
      <p:sp>
        <p:nvSpPr>
          <p:cNvPr id="6" name="正方形/長方形 5"/>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
        <p:nvSpPr>
          <p:cNvPr id="7" name="テキスト ボックス 6"/>
          <p:cNvSpPr txBox="1"/>
          <p:nvPr/>
        </p:nvSpPr>
        <p:spPr>
          <a:xfrm>
            <a:off x="9558217" y="1153005"/>
            <a:ext cx="2712720" cy="523220"/>
          </a:xfrm>
          <a:prstGeom prst="rect">
            <a:avLst/>
          </a:prstGeom>
          <a:noFill/>
        </p:spPr>
        <p:txBody>
          <a:bodyPr wrap="square" rtlCol="0">
            <a:spAutoFit/>
          </a:bodyPr>
          <a:lstStyle/>
          <a:p>
            <a:r>
              <a:rPr kumimoji="1" lang="ja-JP" altLang="en-US" sz="1400" dirty="0"/>
              <a:t>システムから必要なデータを取得</a:t>
            </a:r>
            <a:endParaRPr kumimoji="1" lang="en-US" altLang="ja-JP" sz="1400" dirty="0"/>
          </a:p>
          <a:p>
            <a:r>
              <a:rPr kumimoji="1" lang="ja-JP" altLang="en-US" sz="1400" dirty="0"/>
              <a:t>⇒自身で分析</a:t>
            </a:r>
          </a:p>
        </p:txBody>
      </p:sp>
    </p:spTree>
    <p:extLst>
      <p:ext uri="{BB962C8B-B14F-4D97-AF65-F5344CB8AC3E}">
        <p14:creationId xmlns:p14="http://schemas.microsoft.com/office/powerpoint/2010/main" val="141006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D44684D-59C8-43B2-A1D3-6F8EDFC30898}" type="slidenum">
              <a:rPr kumimoji="1" lang="ja-JP" altLang="en-US" smtClean="0"/>
              <a:t>31</a:t>
            </a:fld>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32</a:t>
            </a:fld>
            <a:endParaRPr kumimoji="1" lang="ja-JP" altLang="en-US"/>
          </a:p>
        </p:txBody>
      </p:sp>
      <p:sp>
        <p:nvSpPr>
          <p:cNvPr id="10" name="正方形/長方形 9"/>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Tree>
    <p:extLst>
      <p:ext uri="{BB962C8B-B14F-4D97-AF65-F5344CB8AC3E}">
        <p14:creationId xmlns:p14="http://schemas.microsoft.com/office/powerpoint/2010/main" val="424473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33</a:t>
            </a:fld>
            <a:endParaRPr kumimoji="1" lang="ja-JP" altLang="en-US"/>
          </a:p>
        </p:txBody>
      </p:sp>
      <p:sp>
        <p:nvSpPr>
          <p:cNvPr id="5" name="正方形/長方形 4"/>
          <p:cNvSpPr/>
          <p:nvPr/>
        </p:nvSpPr>
        <p:spPr>
          <a:xfrm>
            <a:off x="10239134" y="426721"/>
            <a:ext cx="1350886" cy="70227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講師実演</a:t>
            </a:r>
          </a:p>
        </p:txBody>
      </p:sp>
    </p:spTree>
    <p:extLst>
      <p:ext uri="{BB962C8B-B14F-4D97-AF65-F5344CB8AC3E}">
        <p14:creationId xmlns:p14="http://schemas.microsoft.com/office/powerpoint/2010/main" val="117212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34</a:t>
            </a:fld>
            <a:endParaRPr kumimoji="1" lang="ja-JP" altLang="en-US"/>
          </a:p>
        </p:txBody>
      </p:sp>
      <p:sp>
        <p:nvSpPr>
          <p:cNvPr id="7" name="正方形/長方形 6"/>
          <p:cNvSpPr/>
          <p:nvPr/>
        </p:nvSpPr>
        <p:spPr>
          <a:xfrm>
            <a:off x="0" y="4723137"/>
            <a:ext cx="12192000" cy="923330"/>
          </a:xfrm>
          <a:prstGeom prst="rect">
            <a:avLst/>
          </a:prstGeom>
        </p:spPr>
        <p:txBody>
          <a:bodyPr wrap="square">
            <a:spAutoFit/>
          </a:bodyPr>
          <a:lstStyle/>
          <a:p>
            <a:pPr algn="ctr"/>
            <a:r>
              <a:rPr lang="ja-JP" altLang="en-US" sz="4800" dirty="0">
                <a:solidFill>
                  <a:schemeClr val="tx1">
                    <a:lumMod val="75000"/>
                    <a:lumOff val="25000"/>
                  </a:schemeClr>
                </a:solidFill>
                <a:latin typeface="ＭＳ Ｐゴシック" panose="020B0600070205080204" pitchFamily="50" charset="-128"/>
              </a:rPr>
              <a:t>再開は</a:t>
            </a:r>
            <a:r>
              <a:rPr lang="ja-JP" altLang="en-US" sz="4800" b="1" dirty="0">
                <a:solidFill>
                  <a:schemeClr val="tx1">
                    <a:lumMod val="75000"/>
                    <a:lumOff val="25000"/>
                  </a:schemeClr>
                </a:solidFill>
                <a:latin typeface="ＭＳ Ｐゴシック" panose="020B0600070205080204" pitchFamily="50" charset="-128"/>
              </a:rPr>
              <a:t>　</a:t>
            </a:r>
            <a:r>
              <a:rPr lang="en-US" altLang="ja-JP" sz="5400" b="1" dirty="0">
                <a:solidFill>
                  <a:srgbClr val="E7380D"/>
                </a:solidFill>
                <a:latin typeface="ＭＳ Ｐゴシック" panose="020B0600070205080204" pitchFamily="50" charset="-128"/>
              </a:rPr>
              <a:t>15</a:t>
            </a:r>
            <a:r>
              <a:rPr lang="ja-JP" altLang="en-US" sz="5400" b="1" dirty="0">
                <a:solidFill>
                  <a:srgbClr val="E7380D"/>
                </a:solidFill>
                <a:latin typeface="ＭＳ Ｐゴシック" panose="020B0600070205080204" pitchFamily="50" charset="-128"/>
              </a:rPr>
              <a:t>：</a:t>
            </a:r>
            <a:r>
              <a:rPr lang="en-US" altLang="ja-JP" sz="5400" b="1" dirty="0">
                <a:solidFill>
                  <a:srgbClr val="E7380D"/>
                </a:solidFill>
                <a:latin typeface="ＭＳ Ｐゴシック" panose="020B0600070205080204" pitchFamily="50" charset="-128"/>
              </a:rPr>
              <a:t>30</a:t>
            </a:r>
          </a:p>
        </p:txBody>
      </p:sp>
      <p:sp>
        <p:nvSpPr>
          <p:cNvPr id="8" name="正方形/長方形 7"/>
          <p:cNvSpPr/>
          <p:nvPr/>
        </p:nvSpPr>
        <p:spPr>
          <a:xfrm>
            <a:off x="0" y="567697"/>
            <a:ext cx="12192000" cy="1200329"/>
          </a:xfrm>
          <a:prstGeom prst="rect">
            <a:avLst/>
          </a:prstGeom>
        </p:spPr>
        <p:txBody>
          <a:bodyPr wrap="square">
            <a:spAutoFit/>
          </a:bodyPr>
          <a:lstStyle/>
          <a:p>
            <a:pPr algn="ctr"/>
            <a:r>
              <a:rPr lang="ja-JP" altLang="en-US" sz="7200" b="1" dirty="0">
                <a:solidFill>
                  <a:schemeClr val="tx1">
                    <a:lumMod val="75000"/>
                    <a:lumOff val="25000"/>
                  </a:schemeClr>
                </a:solidFill>
                <a:latin typeface="ＭＳ Ｐゴシック" panose="020B0600070205080204" pitchFamily="50" charset="-128"/>
              </a:rPr>
              <a:t>休 憩 時 間</a:t>
            </a:r>
            <a:endParaRPr lang="en-US" altLang="ja-JP" sz="8000" b="1" dirty="0">
              <a:solidFill>
                <a:schemeClr val="tx1">
                  <a:lumMod val="75000"/>
                  <a:lumOff val="25000"/>
                </a:schemeClr>
              </a:solidFill>
              <a:latin typeface="ＭＳ Ｐゴシック" panose="020B060007020508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211286"/>
            <a:ext cx="2235200" cy="2235200"/>
          </a:xfrm>
          <a:prstGeom prst="rect">
            <a:avLst/>
          </a:prstGeom>
        </p:spPr>
      </p:pic>
    </p:spTree>
    <p:extLst>
      <p:ext uri="{BB962C8B-B14F-4D97-AF65-F5344CB8AC3E}">
        <p14:creationId xmlns:p14="http://schemas.microsoft.com/office/powerpoint/2010/main" val="38310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35</a:t>
            </a:fld>
            <a:endParaRPr kumimoji="1" lang="ja-JP" altLang="en-US"/>
          </a:p>
        </p:txBody>
      </p:sp>
    </p:spTree>
    <p:extLst>
      <p:ext uri="{BB962C8B-B14F-4D97-AF65-F5344CB8AC3E}">
        <p14:creationId xmlns:p14="http://schemas.microsoft.com/office/powerpoint/2010/main" val="497511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36</a:t>
            </a:fld>
            <a:endParaRPr kumimoji="1" lang="ja-JP" altLang="en-US"/>
          </a:p>
        </p:txBody>
      </p:sp>
    </p:spTree>
    <p:extLst>
      <p:ext uri="{BB962C8B-B14F-4D97-AF65-F5344CB8AC3E}">
        <p14:creationId xmlns:p14="http://schemas.microsoft.com/office/powerpoint/2010/main" val="662581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37</a:t>
            </a:fld>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mj-ea"/>
                <a:ea typeface="+mj-ea"/>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mn-ea"/>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38</a:t>
            </a:fld>
            <a:endParaRPr kumimoji="1" lang="ja-JP" altLang="en-US"/>
          </a:p>
        </p:txBody>
      </p:sp>
    </p:spTree>
    <p:extLst>
      <p:ext uri="{BB962C8B-B14F-4D97-AF65-F5344CB8AC3E}">
        <p14:creationId xmlns:p14="http://schemas.microsoft.com/office/powerpoint/2010/main" val="9253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39</a:t>
            </a:fld>
            <a:endParaRPr kumimoji="1" lang="ja-JP" altLang="en-US"/>
          </a:p>
        </p:txBody>
      </p:sp>
      <p:sp>
        <p:nvSpPr>
          <p:cNvPr id="5" name="正方形/長方形 4"/>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241637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a:t>
            </a:fld>
            <a:endParaRPr kumimoji="1" lang="ja-JP" altLang="en-US"/>
          </a:p>
        </p:txBody>
      </p:sp>
      <p:pic>
        <p:nvPicPr>
          <p:cNvPr id="6" name="図 5"/>
          <p:cNvPicPr>
            <a:picLocks noChangeAspect="1"/>
          </p:cNvPicPr>
          <p:nvPr/>
        </p:nvPicPr>
        <p:blipFill>
          <a:blip r:embed="rId2"/>
          <a:stretch>
            <a:fillRect/>
          </a:stretch>
        </p:blipFill>
        <p:spPr>
          <a:xfrm>
            <a:off x="8013382" y="3717607"/>
            <a:ext cx="2200275" cy="885825"/>
          </a:xfrm>
          <a:prstGeom prst="rect">
            <a:avLst/>
          </a:prstGeom>
        </p:spPr>
      </p:pic>
      <p:sp>
        <p:nvSpPr>
          <p:cNvPr id="7" name="正方形/長方形 6"/>
          <p:cNvSpPr/>
          <p:nvPr/>
        </p:nvSpPr>
        <p:spPr>
          <a:xfrm>
            <a:off x="7196137" y="3717607"/>
            <a:ext cx="1490663" cy="369332"/>
          </a:xfrm>
          <a:prstGeom prst="rect">
            <a:avLst/>
          </a:prstGeom>
          <a:solidFill>
            <a:schemeClr val="bg1"/>
          </a:solidFill>
        </p:spPr>
        <p:txBody>
          <a:bodyPr wrap="square">
            <a:spAutoFit/>
          </a:bodyPr>
          <a:lstStyle/>
          <a:p>
            <a:r>
              <a:rPr kumimoji="1" lang="ja-JP" altLang="en-US" dirty="0">
                <a:latin typeface="Calibri Light 見出し"/>
              </a:rPr>
              <a:t>通材イメージ</a:t>
            </a:r>
            <a:endParaRPr lang="ja-JP" altLang="en-US" dirty="0"/>
          </a:p>
        </p:txBody>
      </p:sp>
      <p:sp>
        <p:nvSpPr>
          <p:cNvPr id="8" name="右矢印 7"/>
          <p:cNvSpPr/>
          <p:nvPr/>
        </p:nvSpPr>
        <p:spPr>
          <a:xfrm>
            <a:off x="8130540" y="4655820"/>
            <a:ext cx="2026920" cy="5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1862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40</a:t>
            </a:fld>
            <a:endParaRPr kumimoji="1" lang="ja-JP" altLang="en-US"/>
          </a:p>
        </p:txBody>
      </p:sp>
      <p:sp>
        <p:nvSpPr>
          <p:cNvPr id="6" name="正方形/長方形 5"/>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3228645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
        <p:nvSpPr>
          <p:cNvPr id="7" name="スライド番号プレースホルダー 6"/>
          <p:cNvSpPr>
            <a:spLocks noGrp="1"/>
          </p:cNvSpPr>
          <p:nvPr>
            <p:ph type="sldNum" sz="quarter" idx="12"/>
          </p:nvPr>
        </p:nvSpPr>
        <p:spPr/>
        <p:txBody>
          <a:bodyPr/>
          <a:lstStyle/>
          <a:p>
            <a:fld id="{6D44684D-59C8-43B2-A1D3-6F8EDFC30898}" type="slidenum">
              <a:rPr kumimoji="1" lang="ja-JP" altLang="en-US" smtClean="0"/>
              <a:t>41</a:t>
            </a:fld>
            <a:endParaRPr kumimoji="1" lang="ja-JP" altLang="en-US"/>
          </a:p>
        </p:txBody>
      </p:sp>
      <p:sp>
        <p:nvSpPr>
          <p:cNvPr id="8" name="正方形/長方形 7"/>
          <p:cNvSpPr/>
          <p:nvPr/>
        </p:nvSpPr>
        <p:spPr>
          <a:xfrm>
            <a:off x="10383914" y="4876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3172520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42</a:t>
            </a:fld>
            <a:endParaRPr kumimoji="1" lang="ja-JP" altLang="en-US"/>
          </a:p>
        </p:txBody>
      </p:sp>
      <p:sp>
        <p:nvSpPr>
          <p:cNvPr id="129" name="正方形/長方形 128"/>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1100132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43</a:t>
            </a:fld>
            <a:endParaRPr kumimoji="1" lang="ja-JP" altLang="en-US"/>
          </a:p>
        </p:txBody>
      </p:sp>
    </p:spTree>
    <p:extLst>
      <p:ext uri="{BB962C8B-B14F-4D97-AF65-F5344CB8AC3E}">
        <p14:creationId xmlns:p14="http://schemas.microsoft.com/office/powerpoint/2010/main" val="2091771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44</a:t>
            </a:fld>
            <a:endParaRPr kumimoji="1" lang="ja-JP" altLang="en-US"/>
          </a:p>
        </p:txBody>
      </p:sp>
    </p:spTree>
    <p:extLst>
      <p:ext uri="{BB962C8B-B14F-4D97-AF65-F5344CB8AC3E}">
        <p14:creationId xmlns:p14="http://schemas.microsoft.com/office/powerpoint/2010/main" val="3657780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45</a:t>
            </a:fld>
            <a:endParaRPr kumimoji="1" lang="ja-JP" altLang="en-US"/>
          </a:p>
        </p:txBody>
      </p:sp>
    </p:spTree>
    <p:extLst>
      <p:ext uri="{BB962C8B-B14F-4D97-AF65-F5344CB8AC3E}">
        <p14:creationId xmlns:p14="http://schemas.microsoft.com/office/powerpoint/2010/main" val="3728280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46</a:t>
            </a:fld>
            <a:endParaRPr kumimoji="1" lang="ja-JP" altLang="en-US"/>
          </a:p>
        </p:txBody>
      </p:sp>
    </p:spTree>
    <p:extLst>
      <p:ext uri="{BB962C8B-B14F-4D97-AF65-F5344CB8AC3E}">
        <p14:creationId xmlns:p14="http://schemas.microsoft.com/office/powerpoint/2010/main" val="3872092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
        <p:nvSpPr>
          <p:cNvPr id="3" name="スライド番号プレースホルダー 2"/>
          <p:cNvSpPr>
            <a:spLocks noGrp="1"/>
          </p:cNvSpPr>
          <p:nvPr>
            <p:ph type="sldNum" sz="quarter" idx="12"/>
          </p:nvPr>
        </p:nvSpPr>
        <p:spPr/>
        <p:txBody>
          <a:bodyPr/>
          <a:lstStyle/>
          <a:p>
            <a:fld id="{6D44684D-59C8-43B2-A1D3-6F8EDFC30898}" type="slidenum">
              <a:rPr kumimoji="1" lang="ja-JP" altLang="en-US" smtClean="0"/>
              <a:t>47</a:t>
            </a:fld>
            <a:endParaRPr kumimoji="1" lang="ja-JP" altLang="en-US"/>
          </a:p>
        </p:txBody>
      </p:sp>
      <p:sp>
        <p:nvSpPr>
          <p:cNvPr id="7" name="正方形/長方形 6"/>
          <p:cNvSpPr/>
          <p:nvPr/>
        </p:nvSpPr>
        <p:spPr>
          <a:xfrm>
            <a:off x="10239134" y="67817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Tree>
    <p:extLst>
      <p:ext uri="{BB962C8B-B14F-4D97-AF65-F5344CB8AC3E}">
        <p14:creationId xmlns:p14="http://schemas.microsoft.com/office/powerpoint/2010/main" val="973639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48</a:t>
            </a:fld>
            <a:endParaRPr kumimoji="1" lang="ja-JP" altLang="en-US"/>
          </a:p>
        </p:txBody>
      </p:sp>
      <p:sp>
        <p:nvSpPr>
          <p:cNvPr id="16" name="正方形/長方形 15"/>
          <p:cNvSpPr/>
          <p:nvPr/>
        </p:nvSpPr>
        <p:spPr>
          <a:xfrm>
            <a:off x="10239133" y="275037"/>
            <a:ext cx="1421053" cy="8539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endParaRPr kumimoji="1" lang="en-US" altLang="ja-JP" dirty="0">
              <a:solidFill>
                <a:schemeClr val="tx1"/>
              </a:solidFill>
            </a:endParaRPr>
          </a:p>
          <a:p>
            <a:pPr algn="ctr"/>
            <a:r>
              <a:rPr kumimoji="1" lang="ja-JP" altLang="en-US" dirty="0">
                <a:solidFill>
                  <a:schemeClr val="tx1"/>
                </a:solidFill>
              </a:rPr>
              <a:t>（マグネット）</a:t>
            </a:r>
          </a:p>
        </p:txBody>
      </p:sp>
    </p:spTree>
    <p:extLst>
      <p:ext uri="{BB962C8B-B14F-4D97-AF65-F5344CB8AC3E}">
        <p14:creationId xmlns:p14="http://schemas.microsoft.com/office/powerpoint/2010/main" val="3235992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49</a:t>
            </a:fld>
            <a:endParaRPr kumimoji="1" lang="ja-JP" altLang="en-US"/>
          </a:p>
        </p:txBody>
      </p:sp>
    </p:spTree>
    <p:extLst>
      <p:ext uri="{BB962C8B-B14F-4D97-AF65-F5344CB8AC3E}">
        <p14:creationId xmlns:p14="http://schemas.microsoft.com/office/powerpoint/2010/main" val="250631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5</a:t>
            </a:fld>
            <a:endParaRPr kumimoji="1" lang="ja-JP" altLang="en-US"/>
          </a:p>
        </p:txBody>
      </p:sp>
    </p:spTree>
    <p:extLst>
      <p:ext uri="{BB962C8B-B14F-4D97-AF65-F5344CB8AC3E}">
        <p14:creationId xmlns:p14="http://schemas.microsoft.com/office/powerpoint/2010/main" val="3645838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50</a:t>
            </a:fld>
            <a:endParaRPr kumimoji="1" lang="ja-JP" altLang="en-US"/>
          </a:p>
        </p:txBody>
      </p:sp>
      <p:sp>
        <p:nvSpPr>
          <p:cNvPr id="5" name="正方形/長方形 4"/>
          <p:cNvSpPr/>
          <p:nvPr/>
        </p:nvSpPr>
        <p:spPr>
          <a:xfrm>
            <a:off x="10239134" y="426720"/>
            <a:ext cx="1350886" cy="97535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講師補足</a:t>
            </a:r>
            <a:endParaRPr kumimoji="1" lang="en-US" altLang="ja-JP" dirty="0">
              <a:solidFill>
                <a:schemeClr val="tx1"/>
              </a:solidFill>
            </a:endParaRPr>
          </a:p>
          <a:p>
            <a:pPr algn="ctr"/>
            <a:r>
              <a:rPr kumimoji="1" lang="ja-JP" altLang="en-US" dirty="0">
                <a:solidFill>
                  <a:schemeClr val="tx1"/>
                </a:solidFill>
              </a:rPr>
              <a:t>（デバイス）</a:t>
            </a:r>
            <a:endParaRPr kumimoji="1" lang="en-US" altLang="ja-JP" dirty="0">
              <a:solidFill>
                <a:schemeClr val="tx1"/>
              </a:solidFill>
            </a:endParaRPr>
          </a:p>
          <a:p>
            <a:pPr algn="ctr"/>
            <a:r>
              <a:rPr kumimoji="1" lang="ja-JP" altLang="en-US" dirty="0">
                <a:solidFill>
                  <a:schemeClr val="tx1"/>
                </a:solidFill>
              </a:rPr>
              <a:t>質疑応答</a:t>
            </a:r>
          </a:p>
        </p:txBody>
      </p:sp>
      <p:pic>
        <p:nvPicPr>
          <p:cNvPr id="6" name="Picture 2" descr="https://2.bp.blogspot.com/-Fh9ignfXzoY/VYJcboG8aAI/AAAAAAAAuYo/K0gRAJt4OC4/s800/message_otsukaresamades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538" y="2727959"/>
            <a:ext cx="76200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6</a:t>
            </a:fld>
            <a:endParaRPr kumimoji="1" lang="ja-JP" altLang="en-US"/>
          </a:p>
        </p:txBody>
      </p:sp>
    </p:spTree>
    <p:extLst>
      <p:ext uri="{BB962C8B-B14F-4D97-AF65-F5344CB8AC3E}">
        <p14:creationId xmlns:p14="http://schemas.microsoft.com/office/powerpoint/2010/main" val="25008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アプリケーションの実行に必要なライブラリ（プログラムのコード）のインストールを行います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7</a:t>
            </a:fld>
            <a:endParaRPr kumimoji="1" lang="ja-JP" altLang="en-US"/>
          </a:p>
        </p:txBody>
      </p:sp>
    </p:spTree>
    <p:extLst>
      <p:ext uri="{BB962C8B-B14F-4D97-AF65-F5344CB8AC3E}">
        <p14:creationId xmlns:p14="http://schemas.microsoft.com/office/powerpoint/2010/main" val="360686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8</a:t>
            </a:fld>
            <a:endParaRPr kumimoji="1" lang="ja-JP" altLang="en-US"/>
          </a:p>
        </p:txBody>
      </p:sp>
      <p:sp>
        <p:nvSpPr>
          <p:cNvPr id="7" name="正方形/長方形 6"/>
          <p:cNvSpPr/>
          <p:nvPr/>
        </p:nvSpPr>
        <p:spPr>
          <a:xfrm>
            <a:off x="232410" y="1984437"/>
            <a:ext cx="922020" cy="305416"/>
          </a:xfrm>
          <a:prstGeom prst="rect">
            <a:avLst/>
          </a:prstGeom>
          <a:solidFill>
            <a:schemeClr val="bg1">
              <a:lumMod val="9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事前に済</a:t>
            </a:r>
          </a:p>
        </p:txBody>
      </p:sp>
    </p:spTree>
    <p:extLst>
      <p:ext uri="{BB962C8B-B14F-4D97-AF65-F5344CB8AC3E}">
        <p14:creationId xmlns:p14="http://schemas.microsoft.com/office/powerpoint/2010/main" val="7934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3056466"/>
          </a:xfrm>
        </p:spPr>
        <p:txBody>
          <a:bodyPr>
            <a:normAutofit/>
          </a:bodyPr>
          <a:lstStyle/>
          <a:p>
            <a:pPr lvl="1"/>
            <a:r>
              <a:rPr lang="ja-JP" altLang="en-US" dirty="0"/>
              <a:t>アプリケーションを設置するディレクトリ（フォルダ）を作成します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コンソール（画面）が開いたら下記コマンドを入力します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2504844" y="4795211"/>
            <a:ext cx="5752465" cy="1490348"/>
          </a:xfrm>
          <a:prstGeom prst="rect">
            <a:avLst/>
          </a:prstGeom>
        </p:spPr>
      </p:pic>
      <p:sp>
        <p:nvSpPr>
          <p:cNvPr id="4" name="スライド番号プレースホルダー 3"/>
          <p:cNvSpPr>
            <a:spLocks noGrp="1"/>
          </p:cNvSpPr>
          <p:nvPr>
            <p:ph type="sldNum" sz="quarter" idx="12"/>
          </p:nvPr>
        </p:nvSpPr>
        <p:spPr/>
        <p:txBody>
          <a:bodyPr/>
          <a:lstStyle/>
          <a:p>
            <a:fld id="{6D44684D-59C8-43B2-A1D3-6F8EDFC30898}" type="slidenum">
              <a:rPr kumimoji="1" lang="ja-JP" altLang="en-US" smtClean="0"/>
              <a:t>9</a:t>
            </a:fld>
            <a:endParaRPr kumimoji="1" lang="ja-JP" altLang="en-US"/>
          </a:p>
        </p:txBody>
      </p:sp>
      <p:sp>
        <p:nvSpPr>
          <p:cNvPr id="9" name="正方形/長方形 8"/>
          <p:cNvSpPr/>
          <p:nvPr/>
        </p:nvSpPr>
        <p:spPr>
          <a:xfrm>
            <a:off x="99060" y="2491739"/>
            <a:ext cx="1112520" cy="4508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実習↓</a:t>
            </a:r>
          </a:p>
        </p:txBody>
      </p:sp>
      <p:sp>
        <p:nvSpPr>
          <p:cNvPr id="13" name="正方形/長方形 12"/>
          <p:cNvSpPr/>
          <p:nvPr/>
        </p:nvSpPr>
        <p:spPr>
          <a:xfrm>
            <a:off x="289560" y="1863321"/>
            <a:ext cx="922020" cy="305416"/>
          </a:xfrm>
          <a:prstGeom prst="rect">
            <a:avLst/>
          </a:prstGeom>
          <a:solidFill>
            <a:schemeClr val="bg1">
              <a:lumMod val="9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事前に済</a:t>
            </a:r>
          </a:p>
        </p:txBody>
      </p:sp>
    </p:spTree>
    <p:extLst>
      <p:ext uri="{BB962C8B-B14F-4D97-AF65-F5344CB8AC3E}">
        <p14:creationId xmlns:p14="http://schemas.microsoft.com/office/powerpoint/2010/main" val="176765599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TM02892315[[fn=ウィスプ]]</Template>
  <TotalTime>3489</TotalTime>
  <Words>3595</Words>
  <Application>Microsoft Office PowerPoint</Application>
  <PresentationFormat>ワイド画面</PresentationFormat>
  <Paragraphs>506</Paragraphs>
  <Slides>50</Slides>
  <Notes>1</Notes>
  <HiddenSlides>2</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50</vt:i4>
      </vt:variant>
    </vt:vector>
  </HeadingPairs>
  <TitlesOfParts>
    <vt:vector size="65" baseType="lpstr">
      <vt:lpstr>-apple-system</vt:lpstr>
      <vt:lpstr>Calibri Light 見出し</vt:lpstr>
      <vt:lpstr>HiraKakuPro-W3</vt:lpstr>
      <vt:lpstr>ＭＳ Ｐゴシック</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製造業のIoTって何ができるの？ ＠室蘭</vt:lpstr>
      <vt:lpstr>事前確認</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コマンド抜粋</vt:lpstr>
      <vt:lpstr>【参考】テキストエディタを用意する</vt:lpstr>
      <vt:lpstr>QRコードの読み取りを行うコードの実行</vt:lpstr>
      <vt:lpstr>QRコードを用意します</vt:lpstr>
      <vt:lpstr>QRコードの生成を行うコードの実行</vt:lpstr>
      <vt:lpstr>読み取ったQRコードをCSVファイルに書き出してExcelで開いてみる</vt:lpstr>
      <vt:lpstr>【参考】コマンドラインからの実行</vt:lpstr>
      <vt:lpstr>【参考】バッチファイルを用いた連続実行</vt:lpstr>
      <vt:lpstr>PowerPoint プレゼンテーション</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PowerPoint プレゼンテーション</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68</cp:revision>
  <dcterms:created xsi:type="dcterms:W3CDTF">2021-08-08T14:10:24Z</dcterms:created>
  <dcterms:modified xsi:type="dcterms:W3CDTF">2022-03-17T00:58:53Z</dcterms:modified>
</cp:coreProperties>
</file>