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8" r:id="rId19"/>
    <p:sldId id="277" r:id="rId20"/>
    <p:sldId id="279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2966B1-716A-4C98-B482-76254AA4EF92}" v="508" dt="2021-10-13T21:16:05.2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80" d="100"/>
          <a:sy n="80" d="100"/>
        </p:scale>
        <p:origin x="507" y="5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Cachanosky" userId="543990dc0ff5ce14" providerId="LiveId" clId="{1C2966B1-716A-4C98-B482-76254AA4EF92}"/>
    <pc:docChg chg="undo custSel addSld delSld modSld modMainMaster">
      <pc:chgData name="Nicolas Cachanosky" userId="543990dc0ff5ce14" providerId="LiveId" clId="{1C2966B1-716A-4C98-B482-76254AA4EF92}" dt="2021-10-13T21:22:51.960" v="7671" actId="20577"/>
      <pc:docMkLst>
        <pc:docMk/>
      </pc:docMkLst>
      <pc:sldChg chg="modSp mod">
        <pc:chgData name="Nicolas Cachanosky" userId="543990dc0ff5ce14" providerId="LiveId" clId="{1C2966B1-716A-4C98-B482-76254AA4EF92}" dt="2021-10-13T19:51:40.984" v="6319" actId="20577"/>
        <pc:sldMkLst>
          <pc:docMk/>
          <pc:sldMk cId="2303565502" sldId="256"/>
        </pc:sldMkLst>
        <pc:spChg chg="mod">
          <ac:chgData name="Nicolas Cachanosky" userId="543990dc0ff5ce14" providerId="LiveId" clId="{1C2966B1-716A-4C98-B482-76254AA4EF92}" dt="2021-10-13T19:29:21.025" v="5593" actId="403"/>
          <ac:spMkLst>
            <pc:docMk/>
            <pc:sldMk cId="2303565502" sldId="256"/>
            <ac:spMk id="2" creationId="{5F80F2D2-4277-4C3A-B933-4A088826826F}"/>
          </ac:spMkLst>
        </pc:spChg>
        <pc:spChg chg="mod">
          <ac:chgData name="Nicolas Cachanosky" userId="543990dc0ff5ce14" providerId="LiveId" clId="{1C2966B1-716A-4C98-B482-76254AA4EF92}" dt="2021-10-13T19:51:40.984" v="6319" actId="20577"/>
          <ac:spMkLst>
            <pc:docMk/>
            <pc:sldMk cId="2303565502" sldId="256"/>
            <ac:spMk id="3" creationId="{28795CF9-54AC-43FE-B374-A8BA97F10DBF}"/>
          </ac:spMkLst>
        </pc:spChg>
      </pc:sldChg>
      <pc:sldChg chg="modSp">
        <pc:chgData name="Nicolas Cachanosky" userId="543990dc0ff5ce14" providerId="LiveId" clId="{1C2966B1-716A-4C98-B482-76254AA4EF92}" dt="2021-10-13T19:51:05.713" v="6316"/>
        <pc:sldMkLst>
          <pc:docMk/>
          <pc:sldMk cId="2883622384" sldId="257"/>
        </pc:sldMkLst>
        <pc:spChg chg="mod">
          <ac:chgData name="Nicolas Cachanosky" userId="543990dc0ff5ce14" providerId="LiveId" clId="{1C2966B1-716A-4C98-B482-76254AA4EF92}" dt="2021-10-13T19:51:05.713" v="6316"/>
          <ac:spMkLst>
            <pc:docMk/>
            <pc:sldMk cId="2883622384" sldId="257"/>
            <ac:spMk id="2" creationId="{D3D55F0E-E1EC-4041-9055-7F0BE7426B37}"/>
          </ac:spMkLst>
        </pc:spChg>
        <pc:spChg chg="mod">
          <ac:chgData name="Nicolas Cachanosky" userId="543990dc0ff5ce14" providerId="LiveId" clId="{1C2966B1-716A-4C98-B482-76254AA4EF92}" dt="2021-10-13T19:51:05.713" v="6316"/>
          <ac:spMkLst>
            <pc:docMk/>
            <pc:sldMk cId="2883622384" sldId="257"/>
            <ac:spMk id="6" creationId="{B3DBC2EF-AD7B-4515-AA31-B77E71CF3820}"/>
          </ac:spMkLst>
        </pc:spChg>
      </pc:sldChg>
      <pc:sldChg chg="modSp">
        <pc:chgData name="Nicolas Cachanosky" userId="543990dc0ff5ce14" providerId="LiveId" clId="{1C2966B1-716A-4C98-B482-76254AA4EF92}" dt="2021-10-13T19:51:05.713" v="6316"/>
        <pc:sldMkLst>
          <pc:docMk/>
          <pc:sldMk cId="2224742804" sldId="258"/>
        </pc:sldMkLst>
        <pc:spChg chg="mod">
          <ac:chgData name="Nicolas Cachanosky" userId="543990dc0ff5ce14" providerId="LiveId" clId="{1C2966B1-716A-4C98-B482-76254AA4EF92}" dt="2021-10-13T19:51:05.713" v="6316"/>
          <ac:spMkLst>
            <pc:docMk/>
            <pc:sldMk cId="2224742804" sldId="258"/>
            <ac:spMk id="2" creationId="{D3D55F0E-E1EC-4041-9055-7F0BE7426B37}"/>
          </ac:spMkLst>
        </pc:spChg>
        <pc:spChg chg="mod">
          <ac:chgData name="Nicolas Cachanosky" userId="543990dc0ff5ce14" providerId="LiveId" clId="{1C2966B1-716A-4C98-B482-76254AA4EF92}" dt="2021-10-13T19:51:05.713" v="6316"/>
          <ac:spMkLst>
            <pc:docMk/>
            <pc:sldMk cId="2224742804" sldId="258"/>
            <ac:spMk id="4" creationId="{14AEA76E-5B18-420C-9507-37283566F0E0}"/>
          </ac:spMkLst>
        </pc:spChg>
      </pc:sldChg>
      <pc:sldChg chg="modSp">
        <pc:chgData name="Nicolas Cachanosky" userId="543990dc0ff5ce14" providerId="LiveId" clId="{1C2966B1-716A-4C98-B482-76254AA4EF92}" dt="2021-10-13T19:51:05.713" v="6316"/>
        <pc:sldMkLst>
          <pc:docMk/>
          <pc:sldMk cId="3448439536" sldId="259"/>
        </pc:sldMkLst>
        <pc:spChg chg="mod">
          <ac:chgData name="Nicolas Cachanosky" userId="543990dc0ff5ce14" providerId="LiveId" clId="{1C2966B1-716A-4C98-B482-76254AA4EF92}" dt="2021-10-13T19:51:05.713" v="6316"/>
          <ac:spMkLst>
            <pc:docMk/>
            <pc:sldMk cId="3448439536" sldId="259"/>
            <ac:spMk id="2" creationId="{D3D55F0E-E1EC-4041-9055-7F0BE7426B37}"/>
          </ac:spMkLst>
        </pc:spChg>
        <pc:spChg chg="mod">
          <ac:chgData name="Nicolas Cachanosky" userId="543990dc0ff5ce14" providerId="LiveId" clId="{1C2966B1-716A-4C98-B482-76254AA4EF92}" dt="2021-10-13T19:51:05.713" v="6316"/>
          <ac:spMkLst>
            <pc:docMk/>
            <pc:sldMk cId="3448439536" sldId="259"/>
            <ac:spMk id="4" creationId="{20827C5E-369F-4ED7-88C9-E6F524615874}"/>
          </ac:spMkLst>
        </pc:spChg>
      </pc:sldChg>
      <pc:sldChg chg="addSp delSp modSp add mod">
        <pc:chgData name="Nicolas Cachanosky" userId="543990dc0ff5ce14" providerId="LiveId" clId="{1C2966B1-716A-4C98-B482-76254AA4EF92}" dt="2021-10-13T19:51:05.713" v="6316"/>
        <pc:sldMkLst>
          <pc:docMk/>
          <pc:sldMk cId="4066765650" sldId="260"/>
        </pc:sldMkLst>
        <pc:spChg chg="mod">
          <ac:chgData name="Nicolas Cachanosky" userId="543990dc0ff5ce14" providerId="LiveId" clId="{1C2966B1-716A-4C98-B482-76254AA4EF92}" dt="2021-10-13T19:51:05.713" v="6316"/>
          <ac:spMkLst>
            <pc:docMk/>
            <pc:sldMk cId="4066765650" sldId="260"/>
            <ac:spMk id="2" creationId="{D3D55F0E-E1EC-4041-9055-7F0BE7426B37}"/>
          </ac:spMkLst>
        </pc:spChg>
        <pc:spChg chg="del">
          <ac:chgData name="Nicolas Cachanosky" userId="543990dc0ff5ce14" providerId="LiveId" clId="{1C2966B1-716A-4C98-B482-76254AA4EF92}" dt="2021-10-13T18:21:01.104" v="20" actId="478"/>
          <ac:spMkLst>
            <pc:docMk/>
            <pc:sldMk cId="4066765650" sldId="260"/>
            <ac:spMk id="3" creationId="{4AE81906-C0F9-49AE-B13F-D6E9729A3DF6}"/>
          </ac:spMkLst>
        </pc:spChg>
        <pc:spChg chg="add del mod">
          <ac:chgData name="Nicolas Cachanosky" userId="543990dc0ff5ce14" providerId="LiveId" clId="{1C2966B1-716A-4C98-B482-76254AA4EF92}" dt="2021-10-13T18:21:17.163" v="21" actId="3680"/>
          <ac:spMkLst>
            <pc:docMk/>
            <pc:sldMk cId="4066765650" sldId="260"/>
            <ac:spMk id="5" creationId="{222919F9-4544-4934-A950-2B1E59B8A9DE}"/>
          </ac:spMkLst>
        </pc:spChg>
        <pc:spChg chg="mod">
          <ac:chgData name="Nicolas Cachanosky" userId="543990dc0ff5ce14" providerId="LiveId" clId="{1C2966B1-716A-4C98-B482-76254AA4EF92}" dt="2021-10-13T19:51:05.713" v="6316"/>
          <ac:spMkLst>
            <pc:docMk/>
            <pc:sldMk cId="4066765650" sldId="260"/>
            <ac:spMk id="7" creationId="{73D1F1F1-B0B4-4723-9679-D0FBC7B20E82}"/>
          </ac:spMkLst>
        </pc:spChg>
        <pc:graphicFrameChg chg="add mod ord modGraphic">
          <ac:chgData name="Nicolas Cachanosky" userId="543990dc0ff5ce14" providerId="LiveId" clId="{1C2966B1-716A-4C98-B482-76254AA4EF92}" dt="2021-10-13T18:25:30.432" v="400" actId="207"/>
          <ac:graphicFrameMkLst>
            <pc:docMk/>
            <pc:sldMk cId="4066765650" sldId="260"/>
            <ac:graphicFrameMk id="6" creationId="{878A1D05-F0C1-4347-A208-968E3EE738A2}"/>
          </ac:graphicFrameMkLst>
        </pc:graphicFrameChg>
      </pc:sldChg>
      <pc:sldChg chg="modSp add mod">
        <pc:chgData name="Nicolas Cachanosky" userId="543990dc0ff5ce14" providerId="LiveId" clId="{1C2966B1-716A-4C98-B482-76254AA4EF92}" dt="2021-10-13T19:51:05.713" v="6316"/>
        <pc:sldMkLst>
          <pc:docMk/>
          <pc:sldMk cId="459198034" sldId="261"/>
        </pc:sldMkLst>
        <pc:spChg chg="mod">
          <ac:chgData name="Nicolas Cachanosky" userId="543990dc0ff5ce14" providerId="LiveId" clId="{1C2966B1-716A-4C98-B482-76254AA4EF92}" dt="2021-10-13T19:51:05.713" v="6316"/>
          <ac:spMkLst>
            <pc:docMk/>
            <pc:sldMk cId="459198034" sldId="261"/>
            <ac:spMk id="2" creationId="{D3D55F0E-E1EC-4041-9055-7F0BE7426B37}"/>
          </ac:spMkLst>
        </pc:spChg>
        <pc:spChg chg="mod">
          <ac:chgData name="Nicolas Cachanosky" userId="543990dc0ff5ce14" providerId="LiveId" clId="{1C2966B1-716A-4C98-B482-76254AA4EF92}" dt="2021-10-13T18:27:29.983" v="725" actId="5793"/>
          <ac:spMkLst>
            <pc:docMk/>
            <pc:sldMk cId="459198034" sldId="261"/>
            <ac:spMk id="3" creationId="{4AE81906-C0F9-49AE-B13F-D6E9729A3DF6}"/>
          </ac:spMkLst>
        </pc:spChg>
        <pc:spChg chg="mod">
          <ac:chgData name="Nicolas Cachanosky" userId="543990dc0ff5ce14" providerId="LiveId" clId="{1C2966B1-716A-4C98-B482-76254AA4EF92}" dt="2021-10-13T19:51:05.713" v="6316"/>
          <ac:spMkLst>
            <pc:docMk/>
            <pc:sldMk cId="459198034" sldId="261"/>
            <ac:spMk id="4" creationId="{79BA8B0D-7549-48CE-966C-C7E3109DD8AB}"/>
          </ac:spMkLst>
        </pc:spChg>
      </pc:sldChg>
      <pc:sldChg chg="modSp add mod">
        <pc:chgData name="Nicolas Cachanosky" userId="543990dc0ff5ce14" providerId="LiveId" clId="{1C2966B1-716A-4C98-B482-76254AA4EF92}" dt="2021-10-13T19:51:05.713" v="6316"/>
        <pc:sldMkLst>
          <pc:docMk/>
          <pc:sldMk cId="2481119331" sldId="262"/>
        </pc:sldMkLst>
        <pc:spChg chg="mod">
          <ac:chgData name="Nicolas Cachanosky" userId="543990dc0ff5ce14" providerId="LiveId" clId="{1C2966B1-716A-4C98-B482-76254AA4EF92}" dt="2021-10-13T19:51:05.713" v="6316"/>
          <ac:spMkLst>
            <pc:docMk/>
            <pc:sldMk cId="2481119331" sldId="262"/>
            <ac:spMk id="2" creationId="{D3D55F0E-E1EC-4041-9055-7F0BE7426B37}"/>
          </ac:spMkLst>
        </pc:spChg>
        <pc:spChg chg="mod">
          <ac:chgData name="Nicolas Cachanosky" userId="543990dc0ff5ce14" providerId="LiveId" clId="{1C2966B1-716A-4C98-B482-76254AA4EF92}" dt="2021-10-13T18:28:53.952" v="928" actId="20577"/>
          <ac:spMkLst>
            <pc:docMk/>
            <pc:sldMk cId="2481119331" sldId="262"/>
            <ac:spMk id="3" creationId="{4AE81906-C0F9-49AE-B13F-D6E9729A3DF6}"/>
          </ac:spMkLst>
        </pc:spChg>
        <pc:spChg chg="mod">
          <ac:chgData name="Nicolas Cachanosky" userId="543990dc0ff5ce14" providerId="LiveId" clId="{1C2966B1-716A-4C98-B482-76254AA4EF92}" dt="2021-10-13T19:51:05.713" v="6316"/>
          <ac:spMkLst>
            <pc:docMk/>
            <pc:sldMk cId="2481119331" sldId="262"/>
            <ac:spMk id="4" creationId="{55990EC7-3D7E-41DC-BFAD-4F17EFC122BA}"/>
          </ac:spMkLst>
        </pc:spChg>
      </pc:sldChg>
      <pc:sldChg chg="modSp add mod">
        <pc:chgData name="Nicolas Cachanosky" userId="543990dc0ff5ce14" providerId="LiveId" clId="{1C2966B1-716A-4C98-B482-76254AA4EF92}" dt="2021-10-13T19:51:05.713" v="6316"/>
        <pc:sldMkLst>
          <pc:docMk/>
          <pc:sldMk cId="2840064178" sldId="263"/>
        </pc:sldMkLst>
        <pc:spChg chg="mod">
          <ac:chgData name="Nicolas Cachanosky" userId="543990dc0ff5ce14" providerId="LiveId" clId="{1C2966B1-716A-4C98-B482-76254AA4EF92}" dt="2021-10-13T19:51:05.713" v="6316"/>
          <ac:spMkLst>
            <pc:docMk/>
            <pc:sldMk cId="2840064178" sldId="263"/>
            <ac:spMk id="2" creationId="{D3D55F0E-E1EC-4041-9055-7F0BE7426B37}"/>
          </ac:spMkLst>
        </pc:spChg>
        <pc:spChg chg="mod">
          <ac:chgData name="Nicolas Cachanosky" userId="543990dc0ff5ce14" providerId="LiveId" clId="{1C2966B1-716A-4C98-B482-76254AA4EF92}" dt="2021-10-13T18:30:51.010" v="1191" actId="20577"/>
          <ac:spMkLst>
            <pc:docMk/>
            <pc:sldMk cId="2840064178" sldId="263"/>
            <ac:spMk id="3" creationId="{4AE81906-C0F9-49AE-B13F-D6E9729A3DF6}"/>
          </ac:spMkLst>
        </pc:spChg>
        <pc:spChg chg="mod">
          <ac:chgData name="Nicolas Cachanosky" userId="543990dc0ff5ce14" providerId="LiveId" clId="{1C2966B1-716A-4C98-B482-76254AA4EF92}" dt="2021-10-13T19:51:05.713" v="6316"/>
          <ac:spMkLst>
            <pc:docMk/>
            <pc:sldMk cId="2840064178" sldId="263"/>
            <ac:spMk id="4" creationId="{667021F3-5015-497C-A706-7A481EFF69E3}"/>
          </ac:spMkLst>
        </pc:spChg>
      </pc:sldChg>
      <pc:sldChg chg="addSp delSp modSp add mod">
        <pc:chgData name="Nicolas Cachanosky" userId="543990dc0ff5ce14" providerId="LiveId" clId="{1C2966B1-716A-4C98-B482-76254AA4EF92}" dt="2021-10-13T19:51:05.713" v="6316"/>
        <pc:sldMkLst>
          <pc:docMk/>
          <pc:sldMk cId="2828444451" sldId="264"/>
        </pc:sldMkLst>
        <pc:spChg chg="mod">
          <ac:chgData name="Nicolas Cachanosky" userId="543990dc0ff5ce14" providerId="LiveId" clId="{1C2966B1-716A-4C98-B482-76254AA4EF92}" dt="2021-10-13T19:51:05.713" v="6316"/>
          <ac:spMkLst>
            <pc:docMk/>
            <pc:sldMk cId="2828444451" sldId="264"/>
            <ac:spMk id="2" creationId="{D3D55F0E-E1EC-4041-9055-7F0BE7426B37}"/>
          </ac:spMkLst>
        </pc:spChg>
        <pc:spChg chg="del mod">
          <ac:chgData name="Nicolas Cachanosky" userId="543990dc0ff5ce14" providerId="LiveId" clId="{1C2966B1-716A-4C98-B482-76254AA4EF92}" dt="2021-10-13T18:31:10.082" v="1194" actId="3680"/>
          <ac:spMkLst>
            <pc:docMk/>
            <pc:sldMk cId="2828444451" sldId="264"/>
            <ac:spMk id="3" creationId="{4AE81906-C0F9-49AE-B13F-D6E9729A3DF6}"/>
          </ac:spMkLst>
        </pc:spChg>
        <pc:spChg chg="add mod">
          <ac:chgData name="Nicolas Cachanosky" userId="543990dc0ff5ce14" providerId="LiveId" clId="{1C2966B1-716A-4C98-B482-76254AA4EF92}" dt="2021-10-13T18:39:14.407" v="1954" actId="14100"/>
          <ac:spMkLst>
            <pc:docMk/>
            <pc:sldMk cId="2828444451" sldId="264"/>
            <ac:spMk id="5" creationId="{A842B3F8-9246-4F8A-A296-352FC40F6444}"/>
          </ac:spMkLst>
        </pc:spChg>
        <pc:spChg chg="mod">
          <ac:chgData name="Nicolas Cachanosky" userId="543990dc0ff5ce14" providerId="LiveId" clId="{1C2966B1-716A-4C98-B482-76254AA4EF92}" dt="2021-10-13T19:51:05.713" v="6316"/>
          <ac:spMkLst>
            <pc:docMk/>
            <pc:sldMk cId="2828444451" sldId="264"/>
            <ac:spMk id="6" creationId="{3E949791-BC21-4DE7-93E5-DFB146505C25}"/>
          </ac:spMkLst>
        </pc:spChg>
        <pc:graphicFrameChg chg="add mod ord modGraphic">
          <ac:chgData name="Nicolas Cachanosky" userId="543990dc0ff5ce14" providerId="LiveId" clId="{1C2966B1-716A-4C98-B482-76254AA4EF92}" dt="2021-10-13T18:39:22.223" v="1955" actId="1076"/>
          <ac:graphicFrameMkLst>
            <pc:docMk/>
            <pc:sldMk cId="2828444451" sldId="264"/>
            <ac:graphicFrameMk id="4" creationId="{E6AD767B-CEE4-42EB-B123-174D355F7925}"/>
          </ac:graphicFrameMkLst>
        </pc:graphicFrameChg>
      </pc:sldChg>
      <pc:sldChg chg="modSp add mod">
        <pc:chgData name="Nicolas Cachanosky" userId="543990dc0ff5ce14" providerId="LiveId" clId="{1C2966B1-716A-4C98-B482-76254AA4EF92}" dt="2021-10-13T19:51:05.713" v="6316"/>
        <pc:sldMkLst>
          <pc:docMk/>
          <pc:sldMk cId="3499286162" sldId="265"/>
        </pc:sldMkLst>
        <pc:spChg chg="mod">
          <ac:chgData name="Nicolas Cachanosky" userId="543990dc0ff5ce14" providerId="LiveId" clId="{1C2966B1-716A-4C98-B482-76254AA4EF92}" dt="2021-10-13T19:51:05.713" v="6316"/>
          <ac:spMkLst>
            <pc:docMk/>
            <pc:sldMk cId="3499286162" sldId="265"/>
            <ac:spMk id="2" creationId="{D3D55F0E-E1EC-4041-9055-7F0BE7426B37}"/>
          </ac:spMkLst>
        </pc:spChg>
        <pc:spChg chg="mod">
          <ac:chgData name="Nicolas Cachanosky" userId="543990dc0ff5ce14" providerId="LiveId" clId="{1C2966B1-716A-4C98-B482-76254AA4EF92}" dt="2021-10-13T18:42:13.587" v="2272" actId="20577"/>
          <ac:spMkLst>
            <pc:docMk/>
            <pc:sldMk cId="3499286162" sldId="265"/>
            <ac:spMk id="3" creationId="{4AE81906-C0F9-49AE-B13F-D6E9729A3DF6}"/>
          </ac:spMkLst>
        </pc:spChg>
        <pc:spChg chg="mod">
          <ac:chgData name="Nicolas Cachanosky" userId="543990dc0ff5ce14" providerId="LiveId" clId="{1C2966B1-716A-4C98-B482-76254AA4EF92}" dt="2021-10-13T19:51:05.713" v="6316"/>
          <ac:spMkLst>
            <pc:docMk/>
            <pc:sldMk cId="3499286162" sldId="265"/>
            <ac:spMk id="4" creationId="{8D6E5FDB-DD96-48B5-8542-8ACE7B8D6A76}"/>
          </ac:spMkLst>
        </pc:spChg>
      </pc:sldChg>
      <pc:sldChg chg="modSp add mod">
        <pc:chgData name="Nicolas Cachanosky" userId="543990dc0ff5ce14" providerId="LiveId" clId="{1C2966B1-716A-4C98-B482-76254AA4EF92}" dt="2021-10-13T19:51:05.713" v="6316"/>
        <pc:sldMkLst>
          <pc:docMk/>
          <pc:sldMk cId="1979326452" sldId="266"/>
        </pc:sldMkLst>
        <pc:spChg chg="mod">
          <ac:chgData name="Nicolas Cachanosky" userId="543990dc0ff5ce14" providerId="LiveId" clId="{1C2966B1-716A-4C98-B482-76254AA4EF92}" dt="2021-10-13T19:51:05.713" v="6316"/>
          <ac:spMkLst>
            <pc:docMk/>
            <pc:sldMk cId="1979326452" sldId="266"/>
            <ac:spMk id="2" creationId="{D3D55F0E-E1EC-4041-9055-7F0BE7426B37}"/>
          </ac:spMkLst>
        </pc:spChg>
        <pc:spChg chg="mod">
          <ac:chgData name="Nicolas Cachanosky" userId="543990dc0ff5ce14" providerId="LiveId" clId="{1C2966B1-716A-4C98-B482-76254AA4EF92}" dt="2021-10-13T18:45:10.855" v="2813" actId="20577"/>
          <ac:spMkLst>
            <pc:docMk/>
            <pc:sldMk cId="1979326452" sldId="266"/>
            <ac:spMk id="3" creationId="{4AE81906-C0F9-49AE-B13F-D6E9729A3DF6}"/>
          </ac:spMkLst>
        </pc:spChg>
        <pc:spChg chg="mod">
          <ac:chgData name="Nicolas Cachanosky" userId="543990dc0ff5ce14" providerId="LiveId" clId="{1C2966B1-716A-4C98-B482-76254AA4EF92}" dt="2021-10-13T19:51:05.713" v="6316"/>
          <ac:spMkLst>
            <pc:docMk/>
            <pc:sldMk cId="1979326452" sldId="266"/>
            <ac:spMk id="4" creationId="{818F1B93-91B4-4241-A045-FA6320A7F1C2}"/>
          </ac:spMkLst>
        </pc:spChg>
      </pc:sldChg>
      <pc:sldChg chg="modSp add mod">
        <pc:chgData name="Nicolas Cachanosky" userId="543990dc0ff5ce14" providerId="LiveId" clId="{1C2966B1-716A-4C98-B482-76254AA4EF92}" dt="2021-10-13T19:51:05.713" v="6316"/>
        <pc:sldMkLst>
          <pc:docMk/>
          <pc:sldMk cId="2645423590" sldId="267"/>
        </pc:sldMkLst>
        <pc:spChg chg="mod">
          <ac:chgData name="Nicolas Cachanosky" userId="543990dc0ff5ce14" providerId="LiveId" clId="{1C2966B1-716A-4C98-B482-76254AA4EF92}" dt="2021-10-13T19:51:05.713" v="6316"/>
          <ac:spMkLst>
            <pc:docMk/>
            <pc:sldMk cId="2645423590" sldId="267"/>
            <ac:spMk id="2" creationId="{D3D55F0E-E1EC-4041-9055-7F0BE7426B37}"/>
          </ac:spMkLst>
        </pc:spChg>
        <pc:spChg chg="mod">
          <ac:chgData name="Nicolas Cachanosky" userId="543990dc0ff5ce14" providerId="LiveId" clId="{1C2966B1-716A-4C98-B482-76254AA4EF92}" dt="2021-10-13T18:58:18.575" v="3269" actId="20577"/>
          <ac:spMkLst>
            <pc:docMk/>
            <pc:sldMk cId="2645423590" sldId="267"/>
            <ac:spMk id="3" creationId="{4AE81906-C0F9-49AE-B13F-D6E9729A3DF6}"/>
          </ac:spMkLst>
        </pc:spChg>
        <pc:spChg chg="mod">
          <ac:chgData name="Nicolas Cachanosky" userId="543990dc0ff5ce14" providerId="LiveId" clId="{1C2966B1-716A-4C98-B482-76254AA4EF92}" dt="2021-10-13T19:51:05.713" v="6316"/>
          <ac:spMkLst>
            <pc:docMk/>
            <pc:sldMk cId="2645423590" sldId="267"/>
            <ac:spMk id="4" creationId="{25C12D2B-FE4D-4B1F-9FF8-5D625CAB6FF7}"/>
          </ac:spMkLst>
        </pc:spChg>
      </pc:sldChg>
      <pc:sldChg chg="modSp add mod">
        <pc:chgData name="Nicolas Cachanosky" userId="543990dc0ff5ce14" providerId="LiveId" clId="{1C2966B1-716A-4C98-B482-76254AA4EF92}" dt="2021-10-13T19:51:05.713" v="6316"/>
        <pc:sldMkLst>
          <pc:docMk/>
          <pc:sldMk cId="2203355745" sldId="268"/>
        </pc:sldMkLst>
        <pc:spChg chg="mod">
          <ac:chgData name="Nicolas Cachanosky" userId="543990dc0ff5ce14" providerId="LiveId" clId="{1C2966B1-716A-4C98-B482-76254AA4EF92}" dt="2021-10-13T19:51:05.713" v="6316"/>
          <ac:spMkLst>
            <pc:docMk/>
            <pc:sldMk cId="2203355745" sldId="268"/>
            <ac:spMk id="2" creationId="{D3D55F0E-E1EC-4041-9055-7F0BE7426B37}"/>
          </ac:spMkLst>
        </pc:spChg>
        <pc:spChg chg="mod">
          <ac:chgData name="Nicolas Cachanosky" userId="543990dc0ff5ce14" providerId="LiveId" clId="{1C2966B1-716A-4C98-B482-76254AA4EF92}" dt="2021-10-13T19:00:25.701" v="3796" actId="20577"/>
          <ac:spMkLst>
            <pc:docMk/>
            <pc:sldMk cId="2203355745" sldId="268"/>
            <ac:spMk id="3" creationId="{4AE81906-C0F9-49AE-B13F-D6E9729A3DF6}"/>
          </ac:spMkLst>
        </pc:spChg>
        <pc:spChg chg="mod">
          <ac:chgData name="Nicolas Cachanosky" userId="543990dc0ff5ce14" providerId="LiveId" clId="{1C2966B1-716A-4C98-B482-76254AA4EF92}" dt="2021-10-13T19:51:05.713" v="6316"/>
          <ac:spMkLst>
            <pc:docMk/>
            <pc:sldMk cId="2203355745" sldId="268"/>
            <ac:spMk id="4" creationId="{A0EFD22D-FEB2-4934-A48B-81DA115FC6DC}"/>
          </ac:spMkLst>
        </pc:spChg>
      </pc:sldChg>
      <pc:sldChg chg="modSp add del">
        <pc:chgData name="Nicolas Cachanosky" userId="543990dc0ff5ce14" providerId="LiveId" clId="{1C2966B1-716A-4C98-B482-76254AA4EF92}" dt="2021-10-13T20:51:20.267" v="7490" actId="47"/>
        <pc:sldMkLst>
          <pc:docMk/>
          <pc:sldMk cId="1628820468" sldId="269"/>
        </pc:sldMkLst>
        <pc:spChg chg="mod">
          <ac:chgData name="Nicolas Cachanosky" userId="543990dc0ff5ce14" providerId="LiveId" clId="{1C2966B1-716A-4C98-B482-76254AA4EF92}" dt="2021-10-13T19:51:05.713" v="6316"/>
          <ac:spMkLst>
            <pc:docMk/>
            <pc:sldMk cId="1628820468" sldId="269"/>
            <ac:spMk id="2" creationId="{D3D55F0E-E1EC-4041-9055-7F0BE7426B37}"/>
          </ac:spMkLst>
        </pc:spChg>
        <pc:spChg chg="mod">
          <ac:chgData name="Nicolas Cachanosky" userId="543990dc0ff5ce14" providerId="LiveId" clId="{1C2966B1-716A-4C98-B482-76254AA4EF92}" dt="2021-10-13T19:51:05.713" v="6316"/>
          <ac:spMkLst>
            <pc:docMk/>
            <pc:sldMk cId="1628820468" sldId="269"/>
            <ac:spMk id="4" creationId="{7627F22B-DD9D-4B6C-83A7-4A51D1A7B163}"/>
          </ac:spMkLst>
        </pc:spChg>
      </pc:sldChg>
      <pc:sldChg chg="modSp add mod">
        <pc:chgData name="Nicolas Cachanosky" userId="543990dc0ff5ce14" providerId="LiveId" clId="{1C2966B1-716A-4C98-B482-76254AA4EF92}" dt="2021-10-13T19:51:05.713" v="6316"/>
        <pc:sldMkLst>
          <pc:docMk/>
          <pc:sldMk cId="1059745715" sldId="270"/>
        </pc:sldMkLst>
        <pc:spChg chg="mod">
          <ac:chgData name="Nicolas Cachanosky" userId="543990dc0ff5ce14" providerId="LiveId" clId="{1C2966B1-716A-4C98-B482-76254AA4EF92}" dt="2021-10-13T19:51:05.713" v="6316"/>
          <ac:spMkLst>
            <pc:docMk/>
            <pc:sldMk cId="1059745715" sldId="270"/>
            <ac:spMk id="2" creationId="{D3D55F0E-E1EC-4041-9055-7F0BE7426B37}"/>
          </ac:spMkLst>
        </pc:spChg>
        <pc:spChg chg="mod">
          <ac:chgData name="Nicolas Cachanosky" userId="543990dc0ff5ce14" providerId="LiveId" clId="{1C2966B1-716A-4C98-B482-76254AA4EF92}" dt="2021-10-13T19:04:11.756" v="4312" actId="20577"/>
          <ac:spMkLst>
            <pc:docMk/>
            <pc:sldMk cId="1059745715" sldId="270"/>
            <ac:spMk id="3" creationId="{4AE81906-C0F9-49AE-B13F-D6E9729A3DF6}"/>
          </ac:spMkLst>
        </pc:spChg>
        <pc:spChg chg="mod">
          <ac:chgData name="Nicolas Cachanosky" userId="543990dc0ff5ce14" providerId="LiveId" clId="{1C2966B1-716A-4C98-B482-76254AA4EF92}" dt="2021-10-13T19:51:05.713" v="6316"/>
          <ac:spMkLst>
            <pc:docMk/>
            <pc:sldMk cId="1059745715" sldId="270"/>
            <ac:spMk id="4" creationId="{BE161318-EF69-4A59-9827-BBB742888C67}"/>
          </ac:spMkLst>
        </pc:spChg>
      </pc:sldChg>
      <pc:sldChg chg="modSp add mod">
        <pc:chgData name="Nicolas Cachanosky" userId="543990dc0ff5ce14" providerId="LiveId" clId="{1C2966B1-716A-4C98-B482-76254AA4EF92}" dt="2021-10-13T19:51:05.713" v="6316"/>
        <pc:sldMkLst>
          <pc:docMk/>
          <pc:sldMk cId="807193232" sldId="271"/>
        </pc:sldMkLst>
        <pc:spChg chg="mod">
          <ac:chgData name="Nicolas Cachanosky" userId="543990dc0ff5ce14" providerId="LiveId" clId="{1C2966B1-716A-4C98-B482-76254AA4EF92}" dt="2021-10-13T19:51:05.713" v="6316"/>
          <ac:spMkLst>
            <pc:docMk/>
            <pc:sldMk cId="807193232" sldId="271"/>
            <ac:spMk id="2" creationId="{D3D55F0E-E1EC-4041-9055-7F0BE7426B37}"/>
          </ac:spMkLst>
        </pc:spChg>
        <pc:spChg chg="mod">
          <ac:chgData name="Nicolas Cachanosky" userId="543990dc0ff5ce14" providerId="LiveId" clId="{1C2966B1-716A-4C98-B482-76254AA4EF92}" dt="2021-10-13T19:05:19.959" v="4631" actId="20577"/>
          <ac:spMkLst>
            <pc:docMk/>
            <pc:sldMk cId="807193232" sldId="271"/>
            <ac:spMk id="3" creationId="{4AE81906-C0F9-49AE-B13F-D6E9729A3DF6}"/>
          </ac:spMkLst>
        </pc:spChg>
        <pc:spChg chg="mod">
          <ac:chgData name="Nicolas Cachanosky" userId="543990dc0ff5ce14" providerId="LiveId" clId="{1C2966B1-716A-4C98-B482-76254AA4EF92}" dt="2021-10-13T19:51:05.713" v="6316"/>
          <ac:spMkLst>
            <pc:docMk/>
            <pc:sldMk cId="807193232" sldId="271"/>
            <ac:spMk id="4" creationId="{8CD0F800-91E4-4463-A742-E58CC5E805A5}"/>
          </ac:spMkLst>
        </pc:spChg>
      </pc:sldChg>
      <pc:sldChg chg="addSp delSp modSp add mod setBg setClrOvrMap">
        <pc:chgData name="Nicolas Cachanosky" userId="543990dc0ff5ce14" providerId="LiveId" clId="{1C2966B1-716A-4C98-B482-76254AA4EF92}" dt="2021-10-13T20:52:40.548" v="7553" actId="20577"/>
        <pc:sldMkLst>
          <pc:docMk/>
          <pc:sldMk cId="4105905251" sldId="272"/>
        </pc:sldMkLst>
        <pc:spChg chg="mod">
          <ac:chgData name="Nicolas Cachanosky" userId="543990dc0ff5ce14" providerId="LiveId" clId="{1C2966B1-716A-4C98-B482-76254AA4EF92}" dt="2021-10-13T20:00:35.907" v="6460" actId="26606"/>
          <ac:spMkLst>
            <pc:docMk/>
            <pc:sldMk cId="4105905251" sldId="272"/>
            <ac:spMk id="2" creationId="{D3D55F0E-E1EC-4041-9055-7F0BE7426B37}"/>
          </ac:spMkLst>
        </pc:spChg>
        <pc:spChg chg="add del mod ord">
          <ac:chgData name="Nicolas Cachanosky" userId="543990dc0ff5ce14" providerId="LiveId" clId="{1C2966B1-716A-4C98-B482-76254AA4EF92}" dt="2021-10-13T20:52:40.548" v="7553" actId="20577"/>
          <ac:spMkLst>
            <pc:docMk/>
            <pc:sldMk cId="4105905251" sldId="272"/>
            <ac:spMk id="3" creationId="{4AE81906-C0F9-49AE-B13F-D6E9729A3DF6}"/>
          </ac:spMkLst>
        </pc:spChg>
        <pc:spChg chg="mod">
          <ac:chgData name="Nicolas Cachanosky" userId="543990dc0ff5ce14" providerId="LiveId" clId="{1C2966B1-716A-4C98-B482-76254AA4EF92}" dt="2021-10-13T20:00:35.907" v="6460" actId="26606"/>
          <ac:spMkLst>
            <pc:docMk/>
            <pc:sldMk cId="4105905251" sldId="272"/>
            <ac:spMk id="4" creationId="{4563C9F2-68EF-4F36-A90E-D96E68F7A7FB}"/>
          </ac:spMkLst>
        </pc:spChg>
        <pc:spChg chg="add del">
          <ac:chgData name="Nicolas Cachanosky" userId="543990dc0ff5ce14" providerId="LiveId" clId="{1C2966B1-716A-4C98-B482-76254AA4EF92}" dt="2021-10-13T20:00:10.347" v="6454" actId="26606"/>
          <ac:spMkLst>
            <pc:docMk/>
            <pc:sldMk cId="4105905251" sldId="272"/>
            <ac:spMk id="9" creationId="{B34F5AD2-EDBD-4BBD-A55C-EAFFD0C7097A}"/>
          </ac:spMkLst>
        </pc:spChg>
        <pc:spChg chg="add del">
          <ac:chgData name="Nicolas Cachanosky" userId="543990dc0ff5ce14" providerId="LiveId" clId="{1C2966B1-716A-4C98-B482-76254AA4EF92}" dt="2021-10-13T20:00:31.742" v="6458" actId="26606"/>
          <ac:spMkLst>
            <pc:docMk/>
            <pc:sldMk cId="4105905251" sldId="272"/>
            <ac:spMk id="10" creationId="{A7AE9375-4664-4DB2-922D-2782A6E439AC}"/>
          </ac:spMkLst>
        </pc:spChg>
        <pc:spChg chg="add del">
          <ac:chgData name="Nicolas Cachanosky" userId="543990dc0ff5ce14" providerId="LiveId" clId="{1C2966B1-716A-4C98-B482-76254AA4EF92}" dt="2021-10-13T20:00:10.347" v="6454" actId="26606"/>
          <ac:spMkLst>
            <pc:docMk/>
            <pc:sldMk cId="4105905251" sldId="272"/>
            <ac:spMk id="11" creationId="{C3896A03-3945-419A-B66B-4EE266EDD152}"/>
          </ac:spMkLst>
        </pc:spChg>
        <pc:spChg chg="add del">
          <ac:chgData name="Nicolas Cachanosky" userId="543990dc0ff5ce14" providerId="LiveId" clId="{1C2966B1-716A-4C98-B482-76254AA4EF92}" dt="2021-10-13T20:00:10.347" v="6454" actId="26606"/>
          <ac:spMkLst>
            <pc:docMk/>
            <pc:sldMk cId="4105905251" sldId="272"/>
            <ac:spMk id="13" creationId="{B8EAE243-3A9F-4A46-B0D9-04C723A8A1BD}"/>
          </ac:spMkLst>
        </pc:spChg>
        <pc:spChg chg="add del">
          <ac:chgData name="Nicolas Cachanosky" userId="543990dc0ff5ce14" providerId="LiveId" clId="{1C2966B1-716A-4C98-B482-76254AA4EF92}" dt="2021-10-13T20:00:35.907" v="6460" actId="26606"/>
          <ac:spMkLst>
            <pc:docMk/>
            <pc:sldMk cId="4105905251" sldId="272"/>
            <ac:spMk id="19" creationId="{A3EFF7B1-6CB7-47D1-AD37-B870CA2B2151}"/>
          </ac:spMkLst>
        </pc:spChg>
        <pc:spChg chg="add del">
          <ac:chgData name="Nicolas Cachanosky" userId="543990dc0ff5ce14" providerId="LiveId" clId="{1C2966B1-716A-4C98-B482-76254AA4EF92}" dt="2021-10-13T20:00:35.907" v="6460" actId="26606"/>
          <ac:spMkLst>
            <pc:docMk/>
            <pc:sldMk cId="4105905251" sldId="272"/>
            <ac:spMk id="27" creationId="{7FA2962B-21B6-4689-A95D-A8FF6ADE47F1}"/>
          </ac:spMkLst>
        </pc:spChg>
        <pc:spChg chg="add del">
          <ac:chgData name="Nicolas Cachanosky" userId="543990dc0ff5ce14" providerId="LiveId" clId="{1C2966B1-716A-4C98-B482-76254AA4EF92}" dt="2021-10-13T20:00:35.907" v="6460" actId="26606"/>
          <ac:spMkLst>
            <pc:docMk/>
            <pc:sldMk cId="4105905251" sldId="272"/>
            <ac:spMk id="28" creationId="{A00D2CE1-35C1-46E6-BD59-CEE668BD90F4}"/>
          </ac:spMkLst>
        </pc:spChg>
        <pc:spChg chg="add del">
          <ac:chgData name="Nicolas Cachanosky" userId="543990dc0ff5ce14" providerId="LiveId" clId="{1C2966B1-716A-4C98-B482-76254AA4EF92}" dt="2021-10-13T20:00:35.907" v="6460" actId="26606"/>
          <ac:spMkLst>
            <pc:docMk/>
            <pc:sldMk cId="4105905251" sldId="272"/>
            <ac:spMk id="36" creationId="{E18403B7-F2C7-4C07-8522-21C31910902C}"/>
          </ac:spMkLst>
        </pc:spChg>
        <pc:grpChg chg="add del">
          <ac:chgData name="Nicolas Cachanosky" userId="543990dc0ff5ce14" providerId="LiveId" clId="{1C2966B1-716A-4C98-B482-76254AA4EF92}" dt="2021-10-13T20:00:35.907" v="6460" actId="26606"/>
          <ac:grpSpMkLst>
            <pc:docMk/>
            <pc:sldMk cId="4105905251" sldId="272"/>
            <ac:grpSpMk id="20" creationId="{80E95A5C-1E97-41C3-9DEC-245FF6DEBF1F}"/>
          </ac:grpSpMkLst>
        </pc:grpChg>
        <pc:grpChg chg="add del">
          <ac:chgData name="Nicolas Cachanosky" userId="543990dc0ff5ce14" providerId="LiveId" clId="{1C2966B1-716A-4C98-B482-76254AA4EF92}" dt="2021-10-13T20:00:35.907" v="6460" actId="26606"/>
          <ac:grpSpMkLst>
            <pc:docMk/>
            <pc:sldMk cId="4105905251" sldId="272"/>
            <ac:grpSpMk id="29" creationId="{A745280D-ED36-41FE-8EB1-CE597C99CFE8}"/>
          </ac:grpSpMkLst>
        </pc:grpChg>
        <pc:grpChg chg="add del">
          <ac:chgData name="Nicolas Cachanosky" userId="543990dc0ff5ce14" providerId="LiveId" clId="{1C2966B1-716A-4C98-B482-76254AA4EF92}" dt="2021-10-13T20:00:35.907" v="6460" actId="26606"/>
          <ac:grpSpMkLst>
            <pc:docMk/>
            <pc:sldMk cId="4105905251" sldId="272"/>
            <ac:grpSpMk id="30" creationId="{A58DCE86-9AE1-46D1-96D6-04B8B3EDF6FA}"/>
          </ac:grpSpMkLst>
        </pc:grpChg>
        <pc:grpChg chg="add del">
          <ac:chgData name="Nicolas Cachanosky" userId="543990dc0ff5ce14" providerId="LiveId" clId="{1C2966B1-716A-4C98-B482-76254AA4EF92}" dt="2021-10-13T20:00:35.907" v="6460" actId="26606"/>
          <ac:grpSpMkLst>
            <pc:docMk/>
            <pc:sldMk cId="4105905251" sldId="272"/>
            <ac:grpSpMk id="38" creationId="{23B58CC6-A99E-43AF-A467-256F19287FB8}"/>
          </ac:grpSpMkLst>
        </pc:grpChg>
        <pc:graphicFrameChg chg="add del">
          <ac:chgData name="Nicolas Cachanosky" userId="543990dc0ff5ce14" providerId="LiveId" clId="{1C2966B1-716A-4C98-B482-76254AA4EF92}" dt="2021-10-13T20:00:15.815" v="6456" actId="26606"/>
          <ac:graphicFrameMkLst>
            <pc:docMk/>
            <pc:sldMk cId="4105905251" sldId="272"/>
            <ac:graphicFrameMk id="6" creationId="{4C138791-34A4-48C5-8F00-9BBDFC8D8882}"/>
          </ac:graphicFrameMkLst>
        </pc:graphicFrameChg>
        <pc:graphicFrameChg chg="add del">
          <ac:chgData name="Nicolas Cachanosky" userId="543990dc0ff5ce14" providerId="LiveId" clId="{1C2966B1-716A-4C98-B482-76254AA4EF92}" dt="2021-10-13T20:00:31.742" v="6458" actId="26606"/>
          <ac:graphicFrameMkLst>
            <pc:docMk/>
            <pc:sldMk cId="4105905251" sldId="272"/>
            <ac:graphicFrameMk id="7" creationId="{F6BBA743-C241-4097-9B82-ECBCE70C4E29}"/>
          </ac:graphicFrameMkLst>
        </pc:graphicFrameChg>
        <pc:graphicFrameChg chg="add del">
          <ac:chgData name="Nicolas Cachanosky" userId="543990dc0ff5ce14" providerId="LiveId" clId="{1C2966B1-716A-4C98-B482-76254AA4EF92}" dt="2021-10-13T20:00:35.907" v="6460" actId="26606"/>
          <ac:graphicFrameMkLst>
            <pc:docMk/>
            <pc:sldMk cId="4105905251" sldId="272"/>
            <ac:graphicFrameMk id="35" creationId="{485986BE-92B5-42DC-AD17-EED548AF88C9}"/>
          </ac:graphicFrameMkLst>
        </pc:graphicFrameChg>
        <pc:cxnChg chg="add del">
          <ac:chgData name="Nicolas Cachanosky" userId="543990dc0ff5ce14" providerId="LiveId" clId="{1C2966B1-716A-4C98-B482-76254AA4EF92}" dt="2021-10-13T20:00:31.742" v="6458" actId="26606"/>
          <ac:cxnSpMkLst>
            <pc:docMk/>
            <pc:sldMk cId="4105905251" sldId="272"/>
            <ac:cxnSpMk id="12" creationId="{EE504C98-6397-41C1-A8D8-2D9C4ED307E0}"/>
          </ac:cxnSpMkLst>
        </pc:cxnChg>
        <pc:cxnChg chg="add del">
          <ac:chgData name="Nicolas Cachanosky" userId="543990dc0ff5ce14" providerId="LiveId" clId="{1C2966B1-716A-4C98-B482-76254AA4EF92}" dt="2021-10-13T20:00:31.742" v="6458" actId="26606"/>
          <ac:cxnSpMkLst>
            <pc:docMk/>
            <pc:sldMk cId="4105905251" sldId="272"/>
            <ac:cxnSpMk id="14" creationId="{17C2F6CE-0CF2-4DDD-85F5-96799A328F15}"/>
          </ac:cxnSpMkLst>
        </pc:cxnChg>
      </pc:sldChg>
      <pc:sldChg chg="modSp add mod">
        <pc:chgData name="Nicolas Cachanosky" userId="543990dc0ff5ce14" providerId="LiveId" clId="{1C2966B1-716A-4C98-B482-76254AA4EF92}" dt="2021-10-13T21:22:07.043" v="7660" actId="20577"/>
        <pc:sldMkLst>
          <pc:docMk/>
          <pc:sldMk cId="1383610528" sldId="273"/>
        </pc:sldMkLst>
        <pc:spChg chg="mod">
          <ac:chgData name="Nicolas Cachanosky" userId="543990dc0ff5ce14" providerId="LiveId" clId="{1C2966B1-716A-4C98-B482-76254AA4EF92}" dt="2021-10-13T19:51:05.713" v="6316"/>
          <ac:spMkLst>
            <pc:docMk/>
            <pc:sldMk cId="1383610528" sldId="273"/>
            <ac:spMk id="2" creationId="{D3D55F0E-E1EC-4041-9055-7F0BE7426B37}"/>
          </ac:spMkLst>
        </pc:spChg>
        <pc:spChg chg="mod">
          <ac:chgData name="Nicolas Cachanosky" userId="543990dc0ff5ce14" providerId="LiveId" clId="{1C2966B1-716A-4C98-B482-76254AA4EF92}" dt="2021-10-13T21:22:07.043" v="7660" actId="20577"/>
          <ac:spMkLst>
            <pc:docMk/>
            <pc:sldMk cId="1383610528" sldId="273"/>
            <ac:spMk id="3" creationId="{4AE81906-C0F9-49AE-B13F-D6E9729A3DF6}"/>
          </ac:spMkLst>
        </pc:spChg>
        <pc:spChg chg="mod">
          <ac:chgData name="Nicolas Cachanosky" userId="543990dc0ff5ce14" providerId="LiveId" clId="{1C2966B1-716A-4C98-B482-76254AA4EF92}" dt="2021-10-13T19:51:05.713" v="6316"/>
          <ac:spMkLst>
            <pc:docMk/>
            <pc:sldMk cId="1383610528" sldId="273"/>
            <ac:spMk id="4" creationId="{7222CC74-02AF-4EEB-BA4E-7068704BE88A}"/>
          </ac:spMkLst>
        </pc:spChg>
      </pc:sldChg>
      <pc:sldChg chg="modSp add del mod">
        <pc:chgData name="Nicolas Cachanosky" userId="543990dc0ff5ce14" providerId="LiveId" clId="{1C2966B1-716A-4C98-B482-76254AA4EF92}" dt="2021-10-13T20:16:04.076" v="6616" actId="47"/>
        <pc:sldMkLst>
          <pc:docMk/>
          <pc:sldMk cId="1672319635" sldId="274"/>
        </pc:sldMkLst>
        <pc:spChg chg="mod">
          <ac:chgData name="Nicolas Cachanosky" userId="543990dc0ff5ce14" providerId="LiveId" clId="{1C2966B1-716A-4C98-B482-76254AA4EF92}" dt="2021-10-13T19:51:05.713" v="6316"/>
          <ac:spMkLst>
            <pc:docMk/>
            <pc:sldMk cId="1672319635" sldId="274"/>
            <ac:spMk id="2" creationId="{D3D55F0E-E1EC-4041-9055-7F0BE7426B37}"/>
          </ac:spMkLst>
        </pc:spChg>
        <pc:spChg chg="mod">
          <ac:chgData name="Nicolas Cachanosky" userId="543990dc0ff5ce14" providerId="LiveId" clId="{1C2966B1-716A-4C98-B482-76254AA4EF92}" dt="2021-10-13T20:14:07.778" v="6612" actId="20577"/>
          <ac:spMkLst>
            <pc:docMk/>
            <pc:sldMk cId="1672319635" sldId="274"/>
            <ac:spMk id="3" creationId="{4AE81906-C0F9-49AE-B13F-D6E9729A3DF6}"/>
          </ac:spMkLst>
        </pc:spChg>
        <pc:spChg chg="mod">
          <ac:chgData name="Nicolas Cachanosky" userId="543990dc0ff5ce14" providerId="LiveId" clId="{1C2966B1-716A-4C98-B482-76254AA4EF92}" dt="2021-10-13T19:51:05.713" v="6316"/>
          <ac:spMkLst>
            <pc:docMk/>
            <pc:sldMk cId="1672319635" sldId="274"/>
            <ac:spMk id="4" creationId="{74D619F1-6756-40E4-8F9D-46B8346C4097}"/>
          </ac:spMkLst>
        </pc:spChg>
      </pc:sldChg>
      <pc:sldChg chg="modSp add mod">
        <pc:chgData name="Nicolas Cachanosky" userId="543990dc0ff5ce14" providerId="LiveId" clId="{1C2966B1-716A-4C98-B482-76254AA4EF92}" dt="2021-10-13T21:22:51.960" v="7671" actId="20577"/>
        <pc:sldMkLst>
          <pc:docMk/>
          <pc:sldMk cId="960771253" sldId="275"/>
        </pc:sldMkLst>
        <pc:spChg chg="mod">
          <ac:chgData name="Nicolas Cachanosky" userId="543990dc0ff5ce14" providerId="LiveId" clId="{1C2966B1-716A-4C98-B482-76254AA4EF92}" dt="2021-10-13T19:51:05.713" v="6316"/>
          <ac:spMkLst>
            <pc:docMk/>
            <pc:sldMk cId="960771253" sldId="275"/>
            <ac:spMk id="2" creationId="{D3D55F0E-E1EC-4041-9055-7F0BE7426B37}"/>
          </ac:spMkLst>
        </pc:spChg>
        <pc:spChg chg="mod">
          <ac:chgData name="Nicolas Cachanosky" userId="543990dc0ff5ce14" providerId="LiveId" clId="{1C2966B1-716A-4C98-B482-76254AA4EF92}" dt="2021-10-13T21:22:51.960" v="7671" actId="20577"/>
          <ac:spMkLst>
            <pc:docMk/>
            <pc:sldMk cId="960771253" sldId="275"/>
            <ac:spMk id="3" creationId="{4AE81906-C0F9-49AE-B13F-D6E9729A3DF6}"/>
          </ac:spMkLst>
        </pc:spChg>
        <pc:spChg chg="mod">
          <ac:chgData name="Nicolas Cachanosky" userId="543990dc0ff5ce14" providerId="LiveId" clId="{1C2966B1-716A-4C98-B482-76254AA4EF92}" dt="2021-10-13T19:51:05.713" v="6316"/>
          <ac:spMkLst>
            <pc:docMk/>
            <pc:sldMk cId="960771253" sldId="275"/>
            <ac:spMk id="4" creationId="{2C1EADA1-A6B4-4903-8743-5C92796FACA3}"/>
          </ac:spMkLst>
        </pc:spChg>
      </pc:sldChg>
      <pc:sldChg chg="addSp delSp modSp add mod setBg">
        <pc:chgData name="Nicolas Cachanosky" userId="543990dc0ff5ce14" providerId="LiveId" clId="{1C2966B1-716A-4C98-B482-76254AA4EF92}" dt="2021-10-13T19:38:38.400" v="6304"/>
        <pc:sldMkLst>
          <pc:docMk/>
          <pc:sldMk cId="3875226777" sldId="276"/>
        </pc:sldMkLst>
        <pc:spChg chg="mod">
          <ac:chgData name="Nicolas Cachanosky" userId="543990dc0ff5ce14" providerId="LiveId" clId="{1C2966B1-716A-4C98-B482-76254AA4EF92}" dt="2021-10-13T19:37:37.654" v="6297" actId="20577"/>
          <ac:spMkLst>
            <pc:docMk/>
            <pc:sldMk cId="3875226777" sldId="276"/>
            <ac:spMk id="2" creationId="{D3D55F0E-E1EC-4041-9055-7F0BE7426B37}"/>
          </ac:spMkLst>
        </pc:spChg>
        <pc:spChg chg="del">
          <ac:chgData name="Nicolas Cachanosky" userId="543990dc0ff5ce14" providerId="LiveId" clId="{1C2966B1-716A-4C98-B482-76254AA4EF92}" dt="2021-10-13T19:37:28.012" v="6292" actId="478"/>
          <ac:spMkLst>
            <pc:docMk/>
            <pc:sldMk cId="3875226777" sldId="276"/>
            <ac:spMk id="3" creationId="{4AE81906-C0F9-49AE-B13F-D6E9729A3DF6}"/>
          </ac:spMkLst>
        </pc:spChg>
        <pc:spChg chg="del mod">
          <ac:chgData name="Nicolas Cachanosky" userId="543990dc0ff5ce14" providerId="LiveId" clId="{1C2966B1-716A-4C98-B482-76254AA4EF92}" dt="2021-10-13T19:37:50.365" v="6299" actId="478"/>
          <ac:spMkLst>
            <pc:docMk/>
            <pc:sldMk cId="3875226777" sldId="276"/>
            <ac:spMk id="4" creationId="{2C1EADA1-A6B4-4903-8743-5C92796FACA3}"/>
          </ac:spMkLst>
        </pc:spChg>
        <pc:spChg chg="add del mod">
          <ac:chgData name="Nicolas Cachanosky" userId="543990dc0ff5ce14" providerId="LiveId" clId="{1C2966B1-716A-4C98-B482-76254AA4EF92}" dt="2021-10-13T19:37:29.723" v="6293" actId="478"/>
          <ac:spMkLst>
            <pc:docMk/>
            <pc:sldMk cId="3875226777" sldId="276"/>
            <ac:spMk id="6" creationId="{FE3836F0-51B0-47E1-AB03-56B9B9CC83DB}"/>
          </ac:spMkLst>
        </pc:spChg>
      </pc:sldChg>
      <pc:sldChg chg="addSp delSp modSp add del mod setBg setClrOvrMap">
        <pc:chgData name="Nicolas Cachanosky" userId="543990dc0ff5ce14" providerId="LiveId" clId="{1C2966B1-716A-4C98-B482-76254AA4EF92}" dt="2021-10-13T20:05:19.094" v="6526" actId="47"/>
        <pc:sldMkLst>
          <pc:docMk/>
          <pc:sldMk cId="795112694" sldId="277"/>
        </pc:sldMkLst>
        <pc:spChg chg="del">
          <ac:chgData name="Nicolas Cachanosky" userId="543990dc0ff5ce14" providerId="LiveId" clId="{1C2966B1-716A-4C98-B482-76254AA4EF92}" dt="2021-10-13T20:01:34.075" v="6465" actId="478"/>
          <ac:spMkLst>
            <pc:docMk/>
            <pc:sldMk cId="795112694" sldId="277"/>
            <ac:spMk id="2" creationId="{D3D55F0E-E1EC-4041-9055-7F0BE7426B37}"/>
          </ac:spMkLst>
        </pc:spChg>
        <pc:spChg chg="add del mod">
          <ac:chgData name="Nicolas Cachanosky" userId="543990dc0ff5ce14" providerId="LiveId" clId="{1C2966B1-716A-4C98-B482-76254AA4EF92}" dt="2021-10-13T20:01:36.654" v="6466" actId="478"/>
          <ac:spMkLst>
            <pc:docMk/>
            <pc:sldMk cId="795112694" sldId="277"/>
            <ac:spMk id="4" creationId="{E267BE79-73E5-49F5-9475-6845002FC58E}"/>
          </ac:spMkLst>
        </pc:spChg>
        <pc:spChg chg="add del">
          <ac:chgData name="Nicolas Cachanosky" userId="543990dc0ff5ce14" providerId="LiveId" clId="{1C2966B1-716A-4C98-B482-76254AA4EF92}" dt="2021-10-13T20:02:47.305" v="6502" actId="26606"/>
          <ac:spMkLst>
            <pc:docMk/>
            <pc:sldMk cId="795112694" sldId="277"/>
            <ac:spMk id="10" creationId="{9228552E-C8B1-4A80-8448-0787CE0FC704}"/>
          </ac:spMkLst>
        </pc:spChg>
        <pc:graphicFrameChg chg="add del mod modGraphic">
          <ac:chgData name="Nicolas Cachanosky" userId="543990dc0ff5ce14" providerId="LiveId" clId="{1C2966B1-716A-4C98-B482-76254AA4EF92}" dt="2021-10-13T20:02:49.527" v="6503" actId="1032"/>
          <ac:graphicFrameMkLst>
            <pc:docMk/>
            <pc:sldMk cId="795112694" sldId="277"/>
            <ac:graphicFrameMk id="5" creationId="{2F08FED5-8DF1-4543-B9FC-0DD53FF5FBDA}"/>
          </ac:graphicFrameMkLst>
        </pc:graphicFrameChg>
        <pc:graphicFrameChg chg="add del mod modGraphic">
          <ac:chgData name="Nicolas Cachanosky" userId="543990dc0ff5ce14" providerId="LiveId" clId="{1C2966B1-716A-4C98-B482-76254AA4EF92}" dt="2021-10-13T20:03:53.003" v="6522" actId="478"/>
          <ac:graphicFrameMkLst>
            <pc:docMk/>
            <pc:sldMk cId="795112694" sldId="277"/>
            <ac:graphicFrameMk id="6" creationId="{A3227262-7375-426B-A4DE-75FBA680ED69}"/>
          </ac:graphicFrameMkLst>
        </pc:graphicFrameChg>
      </pc:sldChg>
      <pc:sldChg chg="modSp add mod">
        <pc:chgData name="Nicolas Cachanosky" userId="543990dc0ff5ce14" providerId="LiveId" clId="{1C2966B1-716A-4C98-B482-76254AA4EF92}" dt="2021-10-13T20:17:34.718" v="6764" actId="20577"/>
        <pc:sldMkLst>
          <pc:docMk/>
          <pc:sldMk cId="1016086681" sldId="277"/>
        </pc:sldMkLst>
        <pc:spChg chg="mod">
          <ac:chgData name="Nicolas Cachanosky" userId="543990dc0ff5ce14" providerId="LiveId" clId="{1C2966B1-716A-4C98-B482-76254AA4EF92}" dt="2021-10-13T20:17:34.718" v="6764" actId="20577"/>
          <ac:spMkLst>
            <pc:docMk/>
            <pc:sldMk cId="1016086681" sldId="277"/>
            <ac:spMk id="3" creationId="{4AE81906-C0F9-49AE-B13F-D6E9729A3DF6}"/>
          </ac:spMkLst>
        </pc:spChg>
      </pc:sldChg>
      <pc:sldChg chg="addSp modSp add del mod setBg">
        <pc:chgData name="Nicolas Cachanosky" userId="543990dc0ff5ce14" providerId="LiveId" clId="{1C2966B1-716A-4C98-B482-76254AA4EF92}" dt="2021-10-13T20:01:26.545" v="6463" actId="47"/>
        <pc:sldMkLst>
          <pc:docMk/>
          <pc:sldMk cId="2467097884" sldId="277"/>
        </pc:sldMkLst>
        <pc:graphicFrameChg chg="add modGraphic">
          <ac:chgData name="Nicolas Cachanosky" userId="543990dc0ff5ce14" providerId="LiveId" clId="{1C2966B1-716A-4C98-B482-76254AA4EF92}" dt="2021-10-13T20:01:24.650" v="6462" actId="1032"/>
          <ac:graphicFrameMkLst>
            <pc:docMk/>
            <pc:sldMk cId="2467097884" sldId="277"/>
            <ac:graphicFrameMk id="3" creationId="{EDAC9683-5ADB-452F-850C-D31CBB94C5C4}"/>
          </ac:graphicFrameMkLst>
        </pc:graphicFrameChg>
      </pc:sldChg>
      <pc:sldChg chg="modSp add mod">
        <pc:chgData name="Nicolas Cachanosky" userId="543990dc0ff5ce14" providerId="LiveId" clId="{1C2966B1-716A-4C98-B482-76254AA4EF92}" dt="2021-10-13T20:26:44.991" v="7489" actId="20577"/>
        <pc:sldMkLst>
          <pc:docMk/>
          <pc:sldMk cId="270228342" sldId="278"/>
        </pc:sldMkLst>
        <pc:spChg chg="mod">
          <ac:chgData name="Nicolas Cachanosky" userId="543990dc0ff5ce14" providerId="LiveId" clId="{1C2966B1-716A-4C98-B482-76254AA4EF92}" dt="2021-10-13T20:26:44.991" v="7489" actId="20577"/>
          <ac:spMkLst>
            <pc:docMk/>
            <pc:sldMk cId="270228342" sldId="278"/>
            <ac:spMk id="3" creationId="{4AE81906-C0F9-49AE-B13F-D6E9729A3DF6}"/>
          </ac:spMkLst>
        </pc:spChg>
      </pc:sldChg>
      <pc:sldChg chg="addSp delSp modSp new del mod">
        <pc:chgData name="Nicolas Cachanosky" userId="543990dc0ff5ce14" providerId="LiveId" clId="{1C2966B1-716A-4C98-B482-76254AA4EF92}" dt="2021-10-13T20:05:19.723" v="6527" actId="47"/>
        <pc:sldMkLst>
          <pc:docMk/>
          <pc:sldMk cId="2736079420" sldId="278"/>
        </pc:sldMkLst>
        <pc:spChg chg="add del mod">
          <ac:chgData name="Nicolas Cachanosky" userId="543990dc0ff5ce14" providerId="LiveId" clId="{1C2966B1-716A-4C98-B482-76254AA4EF92}" dt="2021-10-13T20:04:43.974" v="6525" actId="478"/>
          <ac:spMkLst>
            <pc:docMk/>
            <pc:sldMk cId="2736079420" sldId="278"/>
            <ac:spMk id="9" creationId="{FC6DDCA8-7A5E-4A6D-89DF-7591D15B3DE3}"/>
          </ac:spMkLst>
        </pc:spChg>
      </pc:sldChg>
      <pc:sldChg chg="addSp delSp modSp add mod modTransition">
        <pc:chgData name="Nicolas Cachanosky" userId="543990dc0ff5ce14" providerId="LiveId" clId="{1C2966B1-716A-4C98-B482-76254AA4EF92}" dt="2021-10-13T21:16:05.276" v="7658"/>
        <pc:sldMkLst>
          <pc:docMk/>
          <pc:sldMk cId="216107180" sldId="279"/>
        </pc:sldMkLst>
        <pc:spChg chg="mod">
          <ac:chgData name="Nicolas Cachanosky" userId="543990dc0ff5ce14" providerId="LiveId" clId="{1C2966B1-716A-4C98-B482-76254AA4EF92}" dt="2021-10-13T21:05:58.281" v="7575" actId="20577"/>
          <ac:spMkLst>
            <pc:docMk/>
            <pc:sldMk cId="216107180" sldId="279"/>
            <ac:spMk id="2" creationId="{D3D55F0E-E1EC-4041-9055-7F0BE7426B37}"/>
          </ac:spMkLst>
        </pc:spChg>
        <pc:spChg chg="del">
          <ac:chgData name="Nicolas Cachanosky" userId="543990dc0ff5ce14" providerId="LiveId" clId="{1C2966B1-716A-4C98-B482-76254AA4EF92}" dt="2021-10-13T21:05:53.388" v="7555" actId="478"/>
          <ac:spMkLst>
            <pc:docMk/>
            <pc:sldMk cId="216107180" sldId="279"/>
            <ac:spMk id="3" creationId="{4AE81906-C0F9-49AE-B13F-D6E9729A3DF6}"/>
          </ac:spMkLst>
        </pc:spChg>
        <pc:spChg chg="add del mod">
          <ac:chgData name="Nicolas Cachanosky" userId="543990dc0ff5ce14" providerId="LiveId" clId="{1C2966B1-716A-4C98-B482-76254AA4EF92}" dt="2021-10-13T21:06:10.763" v="7576" actId="931"/>
          <ac:spMkLst>
            <pc:docMk/>
            <pc:sldMk cId="216107180" sldId="279"/>
            <ac:spMk id="6" creationId="{2285D652-C74B-46BB-B970-7E593374F1F6}"/>
          </ac:spMkLst>
        </pc:spChg>
        <pc:picChg chg="add mod">
          <ac:chgData name="Nicolas Cachanosky" userId="543990dc0ff5ce14" providerId="LiveId" clId="{1C2966B1-716A-4C98-B482-76254AA4EF92}" dt="2021-10-13T21:06:28.937" v="7588" actId="1076"/>
          <ac:picMkLst>
            <pc:docMk/>
            <pc:sldMk cId="216107180" sldId="279"/>
            <ac:picMk id="8" creationId="{CEA66B42-BB90-42F4-9A35-619799A67D75}"/>
          </ac:picMkLst>
        </pc:picChg>
      </pc:sldChg>
      <pc:sldChg chg="addSp delSp modSp new del mod">
        <pc:chgData name="Nicolas Cachanosky" userId="543990dc0ff5ce14" providerId="LiveId" clId="{1C2966B1-716A-4C98-B482-76254AA4EF92}" dt="2021-10-13T21:14:30.399" v="7645" actId="47"/>
        <pc:sldMkLst>
          <pc:docMk/>
          <pc:sldMk cId="1078194095" sldId="280"/>
        </pc:sldMkLst>
        <pc:spChg chg="del">
          <ac:chgData name="Nicolas Cachanosky" userId="543990dc0ff5ce14" providerId="LiveId" clId="{1C2966B1-716A-4C98-B482-76254AA4EF92}" dt="2021-10-13T21:12:10.771" v="7638" actId="478"/>
          <ac:spMkLst>
            <pc:docMk/>
            <pc:sldMk cId="1078194095" sldId="280"/>
            <ac:spMk id="2" creationId="{6728C08B-CB18-4303-ADD2-FD1954F7B913}"/>
          </ac:spMkLst>
        </pc:spChg>
        <pc:spChg chg="del">
          <ac:chgData name="Nicolas Cachanosky" userId="543990dc0ff5ce14" providerId="LiveId" clId="{1C2966B1-716A-4C98-B482-76254AA4EF92}" dt="2021-10-13T21:12:12.722" v="7639" actId="478"/>
          <ac:spMkLst>
            <pc:docMk/>
            <pc:sldMk cId="1078194095" sldId="280"/>
            <ac:spMk id="3" creationId="{D48B513E-3401-45B5-8E9F-CD3D7F30D497}"/>
          </ac:spMkLst>
        </pc:spChg>
        <pc:graphicFrameChg chg="add del mod modGraphic">
          <ac:chgData name="Nicolas Cachanosky" userId="543990dc0ff5ce14" providerId="LiveId" clId="{1C2966B1-716A-4C98-B482-76254AA4EF92}" dt="2021-10-13T21:14:26.622" v="7644" actId="478"/>
          <ac:graphicFrameMkLst>
            <pc:docMk/>
            <pc:sldMk cId="1078194095" sldId="280"/>
            <ac:graphicFrameMk id="5" creationId="{706E8930-3421-4CD9-870C-2DD837218A6E}"/>
          </ac:graphicFrameMkLst>
        </pc:graphicFrameChg>
      </pc:sldChg>
      <pc:sldMasterChg chg="modSldLayout">
        <pc:chgData name="Nicolas Cachanosky" userId="543990dc0ff5ce14" providerId="LiveId" clId="{1C2966B1-716A-4C98-B482-76254AA4EF92}" dt="2021-10-13T19:40:21.893" v="6312" actId="2711"/>
        <pc:sldMasterMkLst>
          <pc:docMk/>
          <pc:sldMasterMk cId="358181510" sldId="2147483648"/>
        </pc:sldMasterMkLst>
        <pc:sldLayoutChg chg="modSp">
          <pc:chgData name="Nicolas Cachanosky" userId="543990dc0ff5ce14" providerId="LiveId" clId="{1C2966B1-716A-4C98-B482-76254AA4EF92}" dt="2021-10-13T19:40:21.893" v="6312" actId="2711"/>
          <pc:sldLayoutMkLst>
            <pc:docMk/>
            <pc:sldMasterMk cId="358181510" sldId="2147483648"/>
            <pc:sldLayoutMk cId="2357720063" sldId="2147483649"/>
          </pc:sldLayoutMkLst>
          <pc:spChg chg="mod">
            <ac:chgData name="Nicolas Cachanosky" userId="543990dc0ff5ce14" providerId="LiveId" clId="{1C2966B1-716A-4C98-B482-76254AA4EF92}" dt="2021-10-13T19:40:21.893" v="6312" actId="2711"/>
            <ac:spMkLst>
              <pc:docMk/>
              <pc:sldMasterMk cId="358181510" sldId="2147483648"/>
              <pc:sldLayoutMk cId="2357720063" sldId="2147483649"/>
              <ac:spMk id="2" creationId="{D27B0680-9593-4FCC-8194-7BE4DE77ED39}"/>
            </ac:spMkLst>
          </pc:spChg>
          <pc:spChg chg="mod">
            <ac:chgData name="Nicolas Cachanosky" userId="543990dc0ff5ce14" providerId="LiveId" clId="{1C2966B1-716A-4C98-B482-76254AA4EF92}" dt="2021-10-13T19:40:21.893" v="6312" actId="2711"/>
            <ac:spMkLst>
              <pc:docMk/>
              <pc:sldMasterMk cId="358181510" sldId="2147483648"/>
              <pc:sldLayoutMk cId="2357720063" sldId="2147483649"/>
              <ac:spMk id="3" creationId="{1CA89615-16A7-4D9D-992F-B84A0ECF0884}"/>
            </ac:spMkLst>
          </pc:spChg>
          <pc:spChg chg="mod">
            <ac:chgData name="Nicolas Cachanosky" userId="543990dc0ff5ce14" providerId="LiveId" clId="{1C2966B1-716A-4C98-B482-76254AA4EF92}" dt="2021-10-13T19:40:21.893" v="6312" actId="2711"/>
            <ac:spMkLst>
              <pc:docMk/>
              <pc:sldMasterMk cId="358181510" sldId="2147483648"/>
              <pc:sldLayoutMk cId="2357720063" sldId="2147483649"/>
              <ac:spMk id="4" creationId="{780C4D6D-47D5-439E-AD0D-A89180D740C6}"/>
            </ac:spMkLst>
          </pc:spChg>
          <pc:spChg chg="mod">
            <ac:chgData name="Nicolas Cachanosky" userId="543990dc0ff5ce14" providerId="LiveId" clId="{1C2966B1-716A-4C98-B482-76254AA4EF92}" dt="2021-10-13T19:40:21.893" v="6312" actId="2711"/>
            <ac:spMkLst>
              <pc:docMk/>
              <pc:sldMasterMk cId="358181510" sldId="2147483648"/>
              <pc:sldLayoutMk cId="2357720063" sldId="2147483649"/>
              <ac:spMk id="5" creationId="{A2F9C8BA-5A61-49A9-A3B7-A772F5B6F571}"/>
            </ac:spMkLst>
          </pc:spChg>
          <pc:spChg chg="mod">
            <ac:chgData name="Nicolas Cachanosky" userId="543990dc0ff5ce14" providerId="LiveId" clId="{1C2966B1-716A-4C98-B482-76254AA4EF92}" dt="2021-10-13T19:40:21.893" v="6312" actId="2711"/>
            <ac:spMkLst>
              <pc:docMk/>
              <pc:sldMasterMk cId="358181510" sldId="2147483648"/>
              <pc:sldLayoutMk cId="2357720063" sldId="2147483649"/>
              <ac:spMk id="6" creationId="{A270BD52-6767-49FF-8384-28F8EDF10E9C}"/>
            </ac:spMkLst>
          </pc:spChg>
        </pc:sldLayoutChg>
        <pc:sldLayoutChg chg="modSp">
          <pc:chgData name="Nicolas Cachanosky" userId="543990dc0ff5ce14" providerId="LiveId" clId="{1C2966B1-716A-4C98-B482-76254AA4EF92}" dt="2021-10-13T19:40:13.442" v="6311" actId="2711"/>
          <pc:sldLayoutMkLst>
            <pc:docMk/>
            <pc:sldMasterMk cId="358181510" sldId="2147483648"/>
            <pc:sldLayoutMk cId="3578483917" sldId="2147483650"/>
          </pc:sldLayoutMkLst>
          <pc:spChg chg="mod">
            <ac:chgData name="Nicolas Cachanosky" userId="543990dc0ff5ce14" providerId="LiveId" clId="{1C2966B1-716A-4C98-B482-76254AA4EF92}" dt="2021-10-13T19:40:13.442" v="6311" actId="2711"/>
            <ac:spMkLst>
              <pc:docMk/>
              <pc:sldMasterMk cId="358181510" sldId="2147483648"/>
              <pc:sldLayoutMk cId="3578483917" sldId="2147483650"/>
              <ac:spMk id="2" creationId="{C0EB089C-3715-454D-AFC5-621EEED948A4}"/>
            </ac:spMkLst>
          </pc:spChg>
          <pc:spChg chg="mod">
            <ac:chgData name="Nicolas Cachanosky" userId="543990dc0ff5ce14" providerId="LiveId" clId="{1C2966B1-716A-4C98-B482-76254AA4EF92}" dt="2021-10-13T19:40:13.442" v="6311" actId="2711"/>
            <ac:spMkLst>
              <pc:docMk/>
              <pc:sldMasterMk cId="358181510" sldId="2147483648"/>
              <pc:sldLayoutMk cId="3578483917" sldId="2147483650"/>
              <ac:spMk id="3" creationId="{1F3BBAF9-C0D8-49F4-9CA0-C14C77773896}"/>
            </ac:spMkLst>
          </pc:spChg>
          <pc:spChg chg="mod">
            <ac:chgData name="Nicolas Cachanosky" userId="543990dc0ff5ce14" providerId="LiveId" clId="{1C2966B1-716A-4C98-B482-76254AA4EF92}" dt="2021-10-13T19:40:13.442" v="6311" actId="2711"/>
            <ac:spMkLst>
              <pc:docMk/>
              <pc:sldMasterMk cId="358181510" sldId="2147483648"/>
              <pc:sldLayoutMk cId="3578483917" sldId="2147483650"/>
              <ac:spMk id="4" creationId="{1CC0619C-E930-4A78-A99B-1AA4AF6AD940}"/>
            </ac:spMkLst>
          </pc:spChg>
          <pc:spChg chg="mod">
            <ac:chgData name="Nicolas Cachanosky" userId="543990dc0ff5ce14" providerId="LiveId" clId="{1C2966B1-716A-4C98-B482-76254AA4EF92}" dt="2021-10-13T19:40:13.442" v="6311" actId="2711"/>
            <ac:spMkLst>
              <pc:docMk/>
              <pc:sldMasterMk cId="358181510" sldId="2147483648"/>
              <pc:sldLayoutMk cId="3578483917" sldId="2147483650"/>
              <ac:spMk id="5" creationId="{286D45A6-B417-4ABB-9B0B-D87D91D539FE}"/>
            </ac:spMkLst>
          </pc:spChg>
          <pc:spChg chg="mod">
            <ac:chgData name="Nicolas Cachanosky" userId="543990dc0ff5ce14" providerId="LiveId" clId="{1C2966B1-716A-4C98-B482-76254AA4EF92}" dt="2021-10-13T19:40:13.442" v="6311" actId="2711"/>
            <ac:spMkLst>
              <pc:docMk/>
              <pc:sldMasterMk cId="358181510" sldId="2147483648"/>
              <pc:sldLayoutMk cId="3578483917" sldId="2147483650"/>
              <ac:spMk id="6" creationId="{A078111F-E2B4-4BB6-A594-4C141EB054E8}"/>
            </ac:spMkLst>
          </pc:spChg>
        </pc:sldLayoutChg>
        <pc:sldLayoutChg chg="modSp">
          <pc:chgData name="Nicolas Cachanosky" userId="543990dc0ff5ce14" providerId="LiveId" clId="{1C2966B1-716A-4C98-B482-76254AA4EF92}" dt="2021-10-13T19:40:05.881" v="6310" actId="2711"/>
          <pc:sldLayoutMkLst>
            <pc:docMk/>
            <pc:sldMasterMk cId="358181510" sldId="2147483648"/>
            <pc:sldLayoutMk cId="747417343" sldId="2147483651"/>
          </pc:sldLayoutMkLst>
          <pc:spChg chg="mod">
            <ac:chgData name="Nicolas Cachanosky" userId="543990dc0ff5ce14" providerId="LiveId" clId="{1C2966B1-716A-4C98-B482-76254AA4EF92}" dt="2021-10-13T19:40:05.881" v="6310" actId="2711"/>
            <ac:spMkLst>
              <pc:docMk/>
              <pc:sldMasterMk cId="358181510" sldId="2147483648"/>
              <pc:sldLayoutMk cId="747417343" sldId="2147483651"/>
              <ac:spMk id="2" creationId="{CE8413A9-2A6C-48FC-8A13-A6CDA0CAF037}"/>
            </ac:spMkLst>
          </pc:spChg>
          <pc:spChg chg="mod">
            <ac:chgData name="Nicolas Cachanosky" userId="543990dc0ff5ce14" providerId="LiveId" clId="{1C2966B1-716A-4C98-B482-76254AA4EF92}" dt="2021-10-13T19:40:05.881" v="6310" actId="2711"/>
            <ac:spMkLst>
              <pc:docMk/>
              <pc:sldMasterMk cId="358181510" sldId="2147483648"/>
              <pc:sldLayoutMk cId="747417343" sldId="2147483651"/>
              <ac:spMk id="3" creationId="{453EE5AC-87A5-4414-B844-54F16A8F4A4B}"/>
            </ac:spMkLst>
          </pc:spChg>
          <pc:spChg chg="mod">
            <ac:chgData name="Nicolas Cachanosky" userId="543990dc0ff5ce14" providerId="LiveId" clId="{1C2966B1-716A-4C98-B482-76254AA4EF92}" dt="2021-10-13T19:40:05.881" v="6310" actId="2711"/>
            <ac:spMkLst>
              <pc:docMk/>
              <pc:sldMasterMk cId="358181510" sldId="2147483648"/>
              <pc:sldLayoutMk cId="747417343" sldId="2147483651"/>
              <ac:spMk id="4" creationId="{4BE8A200-B8F2-4CEF-8852-DFC3B63B6FB6}"/>
            </ac:spMkLst>
          </pc:spChg>
          <pc:spChg chg="mod">
            <ac:chgData name="Nicolas Cachanosky" userId="543990dc0ff5ce14" providerId="LiveId" clId="{1C2966B1-716A-4C98-B482-76254AA4EF92}" dt="2021-10-13T19:40:05.881" v="6310" actId="2711"/>
            <ac:spMkLst>
              <pc:docMk/>
              <pc:sldMasterMk cId="358181510" sldId="2147483648"/>
              <pc:sldLayoutMk cId="747417343" sldId="2147483651"/>
              <ac:spMk id="5" creationId="{BEFB2F3C-5A39-470D-B65B-3560F6E4AB0D}"/>
            </ac:spMkLst>
          </pc:spChg>
          <pc:spChg chg="mod">
            <ac:chgData name="Nicolas Cachanosky" userId="543990dc0ff5ce14" providerId="LiveId" clId="{1C2966B1-716A-4C98-B482-76254AA4EF92}" dt="2021-10-13T19:40:05.881" v="6310" actId="2711"/>
            <ac:spMkLst>
              <pc:docMk/>
              <pc:sldMasterMk cId="358181510" sldId="2147483648"/>
              <pc:sldLayoutMk cId="747417343" sldId="2147483651"/>
              <ac:spMk id="6" creationId="{202E0332-7E6A-4BE1-8050-6C53222B4DA2}"/>
            </ac:spMkLst>
          </pc:spChg>
        </pc:sldLayoutChg>
        <pc:sldLayoutChg chg="modSp">
          <pc:chgData name="Nicolas Cachanosky" userId="543990dc0ff5ce14" providerId="LiveId" clId="{1C2966B1-716A-4C98-B482-76254AA4EF92}" dt="2021-10-13T19:39:57.071" v="6309" actId="2711"/>
          <pc:sldLayoutMkLst>
            <pc:docMk/>
            <pc:sldMasterMk cId="358181510" sldId="2147483648"/>
            <pc:sldLayoutMk cId="3095380584" sldId="2147483652"/>
          </pc:sldLayoutMkLst>
          <pc:spChg chg="mod">
            <ac:chgData name="Nicolas Cachanosky" userId="543990dc0ff5ce14" providerId="LiveId" clId="{1C2966B1-716A-4C98-B482-76254AA4EF92}" dt="2021-10-13T19:39:57.071" v="6309" actId="2711"/>
            <ac:spMkLst>
              <pc:docMk/>
              <pc:sldMasterMk cId="358181510" sldId="2147483648"/>
              <pc:sldLayoutMk cId="3095380584" sldId="2147483652"/>
              <ac:spMk id="2" creationId="{2834F149-6558-4DC2-BF6C-B7E7C2D9D701}"/>
            </ac:spMkLst>
          </pc:spChg>
          <pc:spChg chg="mod">
            <ac:chgData name="Nicolas Cachanosky" userId="543990dc0ff5ce14" providerId="LiveId" clId="{1C2966B1-716A-4C98-B482-76254AA4EF92}" dt="2021-10-13T19:39:57.071" v="6309" actId="2711"/>
            <ac:spMkLst>
              <pc:docMk/>
              <pc:sldMasterMk cId="358181510" sldId="2147483648"/>
              <pc:sldLayoutMk cId="3095380584" sldId="2147483652"/>
              <ac:spMk id="3" creationId="{0A5E6B83-B392-4D62-A706-056BD558103B}"/>
            </ac:spMkLst>
          </pc:spChg>
          <pc:spChg chg="mod">
            <ac:chgData name="Nicolas Cachanosky" userId="543990dc0ff5ce14" providerId="LiveId" clId="{1C2966B1-716A-4C98-B482-76254AA4EF92}" dt="2021-10-13T19:39:57.071" v="6309" actId="2711"/>
            <ac:spMkLst>
              <pc:docMk/>
              <pc:sldMasterMk cId="358181510" sldId="2147483648"/>
              <pc:sldLayoutMk cId="3095380584" sldId="2147483652"/>
              <ac:spMk id="4" creationId="{DE801BFE-0D7B-4995-95E8-B543FBDF7993}"/>
            </ac:spMkLst>
          </pc:spChg>
          <pc:spChg chg="mod">
            <ac:chgData name="Nicolas Cachanosky" userId="543990dc0ff5ce14" providerId="LiveId" clId="{1C2966B1-716A-4C98-B482-76254AA4EF92}" dt="2021-10-13T19:39:57.071" v="6309" actId="2711"/>
            <ac:spMkLst>
              <pc:docMk/>
              <pc:sldMasterMk cId="358181510" sldId="2147483648"/>
              <pc:sldLayoutMk cId="3095380584" sldId="2147483652"/>
              <ac:spMk id="5" creationId="{7854EF1F-3988-401F-BFA5-EB2ADF198241}"/>
            </ac:spMkLst>
          </pc:spChg>
          <pc:spChg chg="mod">
            <ac:chgData name="Nicolas Cachanosky" userId="543990dc0ff5ce14" providerId="LiveId" clId="{1C2966B1-716A-4C98-B482-76254AA4EF92}" dt="2021-10-13T19:39:57.071" v="6309" actId="2711"/>
            <ac:spMkLst>
              <pc:docMk/>
              <pc:sldMasterMk cId="358181510" sldId="2147483648"/>
              <pc:sldLayoutMk cId="3095380584" sldId="2147483652"/>
              <ac:spMk id="6" creationId="{C5709EBE-FE14-4457-BFA6-EAFF3EA279B8}"/>
            </ac:spMkLst>
          </pc:spChg>
          <pc:spChg chg="mod">
            <ac:chgData name="Nicolas Cachanosky" userId="543990dc0ff5ce14" providerId="LiveId" clId="{1C2966B1-716A-4C98-B482-76254AA4EF92}" dt="2021-10-13T19:39:57.071" v="6309" actId="2711"/>
            <ac:spMkLst>
              <pc:docMk/>
              <pc:sldMasterMk cId="358181510" sldId="2147483648"/>
              <pc:sldLayoutMk cId="3095380584" sldId="2147483652"/>
              <ac:spMk id="7" creationId="{5BB5B854-7253-46BF-9C1D-977E037C4379}"/>
            </ac:spMkLst>
          </pc:spChg>
        </pc:sldLayoutChg>
        <pc:sldLayoutChg chg="modSp">
          <pc:chgData name="Nicolas Cachanosky" userId="543990dc0ff5ce14" providerId="LiveId" clId="{1C2966B1-716A-4C98-B482-76254AA4EF92}" dt="2021-10-13T19:39:46.872" v="6308" actId="2711"/>
          <pc:sldLayoutMkLst>
            <pc:docMk/>
            <pc:sldMasterMk cId="358181510" sldId="2147483648"/>
            <pc:sldLayoutMk cId="3938013943" sldId="2147483653"/>
          </pc:sldLayoutMkLst>
          <pc:spChg chg="mod">
            <ac:chgData name="Nicolas Cachanosky" userId="543990dc0ff5ce14" providerId="LiveId" clId="{1C2966B1-716A-4C98-B482-76254AA4EF92}" dt="2021-10-13T19:39:46.872" v="6308" actId="2711"/>
            <ac:spMkLst>
              <pc:docMk/>
              <pc:sldMasterMk cId="358181510" sldId="2147483648"/>
              <pc:sldLayoutMk cId="3938013943" sldId="2147483653"/>
              <ac:spMk id="2" creationId="{EEEEC66C-5362-4E6E-AFDA-91CE53E69510}"/>
            </ac:spMkLst>
          </pc:spChg>
          <pc:spChg chg="mod">
            <ac:chgData name="Nicolas Cachanosky" userId="543990dc0ff5ce14" providerId="LiveId" clId="{1C2966B1-716A-4C98-B482-76254AA4EF92}" dt="2021-10-13T19:39:46.872" v="6308" actId="2711"/>
            <ac:spMkLst>
              <pc:docMk/>
              <pc:sldMasterMk cId="358181510" sldId="2147483648"/>
              <pc:sldLayoutMk cId="3938013943" sldId="2147483653"/>
              <ac:spMk id="3" creationId="{55F071CB-0771-43F4-98AC-6512D9AA6560}"/>
            </ac:spMkLst>
          </pc:spChg>
          <pc:spChg chg="mod">
            <ac:chgData name="Nicolas Cachanosky" userId="543990dc0ff5ce14" providerId="LiveId" clId="{1C2966B1-716A-4C98-B482-76254AA4EF92}" dt="2021-10-13T19:39:46.872" v="6308" actId="2711"/>
            <ac:spMkLst>
              <pc:docMk/>
              <pc:sldMasterMk cId="358181510" sldId="2147483648"/>
              <pc:sldLayoutMk cId="3938013943" sldId="2147483653"/>
              <ac:spMk id="4" creationId="{BDFE1951-ADC3-4372-928F-8833839A4466}"/>
            </ac:spMkLst>
          </pc:spChg>
          <pc:spChg chg="mod">
            <ac:chgData name="Nicolas Cachanosky" userId="543990dc0ff5ce14" providerId="LiveId" clId="{1C2966B1-716A-4C98-B482-76254AA4EF92}" dt="2021-10-13T19:39:46.872" v="6308" actId="2711"/>
            <ac:spMkLst>
              <pc:docMk/>
              <pc:sldMasterMk cId="358181510" sldId="2147483648"/>
              <pc:sldLayoutMk cId="3938013943" sldId="2147483653"/>
              <ac:spMk id="5" creationId="{0900787F-CC31-41EE-9314-0BB1BC0E6A50}"/>
            </ac:spMkLst>
          </pc:spChg>
          <pc:spChg chg="mod">
            <ac:chgData name="Nicolas Cachanosky" userId="543990dc0ff5ce14" providerId="LiveId" clId="{1C2966B1-716A-4C98-B482-76254AA4EF92}" dt="2021-10-13T19:39:46.872" v="6308" actId="2711"/>
            <ac:spMkLst>
              <pc:docMk/>
              <pc:sldMasterMk cId="358181510" sldId="2147483648"/>
              <pc:sldLayoutMk cId="3938013943" sldId="2147483653"/>
              <ac:spMk id="6" creationId="{D7B44F2B-20F3-425D-B73A-2DA405031DC4}"/>
            </ac:spMkLst>
          </pc:spChg>
          <pc:spChg chg="mod">
            <ac:chgData name="Nicolas Cachanosky" userId="543990dc0ff5ce14" providerId="LiveId" clId="{1C2966B1-716A-4C98-B482-76254AA4EF92}" dt="2021-10-13T19:39:46.872" v="6308" actId="2711"/>
            <ac:spMkLst>
              <pc:docMk/>
              <pc:sldMasterMk cId="358181510" sldId="2147483648"/>
              <pc:sldLayoutMk cId="3938013943" sldId="2147483653"/>
              <ac:spMk id="7" creationId="{53CA8E8C-AA43-4C14-B30D-8CCF8CBEF83A}"/>
            </ac:spMkLst>
          </pc:spChg>
          <pc:spChg chg="mod">
            <ac:chgData name="Nicolas Cachanosky" userId="543990dc0ff5ce14" providerId="LiveId" clId="{1C2966B1-716A-4C98-B482-76254AA4EF92}" dt="2021-10-13T19:39:46.872" v="6308" actId="2711"/>
            <ac:spMkLst>
              <pc:docMk/>
              <pc:sldMasterMk cId="358181510" sldId="2147483648"/>
              <pc:sldLayoutMk cId="3938013943" sldId="2147483653"/>
              <ac:spMk id="8" creationId="{DCC7E88A-E43E-4DD5-8BCB-E0652D9EA371}"/>
            </ac:spMkLst>
          </pc:spChg>
          <pc:spChg chg="mod">
            <ac:chgData name="Nicolas Cachanosky" userId="543990dc0ff5ce14" providerId="LiveId" clId="{1C2966B1-716A-4C98-B482-76254AA4EF92}" dt="2021-10-13T19:39:46.872" v="6308" actId="2711"/>
            <ac:spMkLst>
              <pc:docMk/>
              <pc:sldMasterMk cId="358181510" sldId="2147483648"/>
              <pc:sldLayoutMk cId="3938013943" sldId="2147483653"/>
              <ac:spMk id="9" creationId="{67B87A9F-4954-4FBF-B669-F01266E4A19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0A4FD-89A9-46D4-99B6-37B48A4B13AB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9208E-F858-4B56-B884-93BBAC23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0680-9593-4FCC-8194-7BE4DE77E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89615-16A7-4D9D-992F-B84A0ECF0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C4D6D-47D5-439E-AD0D-A89180D7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2A3F4C62-E8A0-4877-80FE-B2C671EC265E}" type="datetime1">
              <a:rPr lang="en-US" smtClean="0"/>
              <a:pPr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9C8BA-5A61-49A9-A3B7-A772F5B6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0BD52-6767-49FF-8384-28F8EDF1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113127DC-5868-4E18-A002-97E690F6C1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2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321B-A8DA-4158-8F29-01FA98A2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9C0EB-9E2B-4FD6-AFA4-B4D437E34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1B232-82E5-482E-846C-0478EA46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9ECC-C770-42FF-B787-5FEA8A99793B}" type="datetime1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B5D0D-2008-4334-ACB7-52958EDD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5467C-7B38-44BB-B594-5E89B4BB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27DC-5868-4E18-A002-97E690F6C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3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D62AD1-1F72-4E93-9AF0-E01A6DBC3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27F28-82D6-416C-A004-5D1F62B74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7F58B-9CC7-4D25-98E6-4267EA01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6B53-C2F2-40C8-88C4-74BB9ABCBD25}" type="datetime1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F111D-597B-4621-891F-343C1FB0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00504-2211-4EAD-A4DA-0B145D31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27DC-5868-4E18-A002-97E690F6C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2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B089C-3715-454D-AFC5-621EEED9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BBAF9-C0D8-49F4-9CA0-C14C77773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0619C-E930-4A78-A99B-1AA4AF6A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9A5AABF2-104C-4349-BF6A-44B7F71EABF0}" type="datetime1">
              <a:rPr lang="en-US" smtClean="0"/>
              <a:pPr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D45A6-B417-4ABB-9B0B-D87D91D5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8111F-E2B4-4BB6-A594-4C141EB0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113127DC-5868-4E18-A002-97E690F6C1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8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13A9-2A6C-48FC-8A13-A6CDA0CA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EE5AC-87A5-4414-B844-54F16A8F4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8A200-B8F2-4CEF-8852-DFC3B63B6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CC8C9987-E346-4E2D-95CB-CEA939F6E97A}" type="datetime1">
              <a:rPr lang="en-US" smtClean="0"/>
              <a:pPr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B2F3C-5A39-470D-B65B-3560F6E4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E0332-7E6A-4BE1-8050-6C53222B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113127DC-5868-4E18-A002-97E690F6C1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1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F149-6558-4DC2-BF6C-B7E7C2D9D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6B83-B392-4D62-A706-056BD5581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01BFE-0D7B-4995-95E8-B543FBDF7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4EF1F-3988-401F-BFA5-EB2ADF19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8FF44EB7-4C4F-4BB7-9C95-AAFD9AF8E744}" type="datetime1">
              <a:rPr lang="en-US" smtClean="0"/>
              <a:pPr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09EBE-FE14-4457-BFA6-EAFF3EA2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5B854-7253-46BF-9C1D-977E037C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113127DC-5868-4E18-A002-97E690F6C1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8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C66C-5362-4E6E-AFDA-91CE53E69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071CB-0771-43F4-98AC-6512D9AA6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Garamond" panose="020204040303010108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E1951-ADC3-4372-928F-8833839A4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0787F-CC31-41EE-9314-0BB1BC0E6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Garamond" panose="020204040303010108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B44F2B-20F3-425D-B73A-2DA405031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CA8E8C-AA43-4C14-B30D-8CCF8CBE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20AF4C05-CA1A-47EE-9B26-2028ED94918A}" type="datetime1">
              <a:rPr lang="en-US" smtClean="0"/>
              <a:pPr/>
              <a:t>10/13/21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C7E88A-E43E-4DD5-8BCB-E0652D9E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87A9F-4954-4FBF-B669-F01266E4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113127DC-5868-4E18-A002-97E690F6C1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1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ED483-CCFE-4B1D-8694-5CE81ED1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A73446-37A2-4EFF-B3F8-DC30CC84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30D9-637A-4DF9-B434-E6E416AA58FB}" type="datetime1">
              <a:rPr lang="en-US" smtClean="0"/>
              <a:t>10/13/21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04943-F2BA-4504-8860-405611E1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4C70E-CF9D-402F-BCE3-3CB74780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27DC-5868-4E18-A002-97E690F6C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5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CF076-AD67-46B5-9604-5319F569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823F-FF17-4FFD-8378-B98116FC0CA0}" type="datetime1">
              <a:rPr lang="en-US" smtClean="0"/>
              <a:t>10/13/21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1811F9-CC06-4628-A405-1E905344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3E934-A8DD-4707-A588-D61B6B7C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27DC-5868-4E18-A002-97E690F6C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83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874D-396F-49FB-9520-809B4634D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A6187-91CB-4B0B-8A05-6FBBA441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2BAB4-9CF8-4AB4-86FD-11507A7A7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D6A92-E71E-40B9-93E0-5E47A93A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228B6-E9E6-499D-BA78-AF87BDF97B10}" type="datetime1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5459B-6026-4B05-8FFE-76144F79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C41E0-7A1C-4A58-9378-9389DEE6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27DC-5868-4E18-A002-97E690F6C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5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4AF4-F6F3-4DD1-AB4C-527887284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5F49E-323A-4758-9B39-263A5D7EA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BAC74-46C6-4EFC-82A4-4B84A1425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CBB7E-B3AC-42E9-A008-C36B5029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BBA8-E311-47BF-937F-7BE75D3B91B4}" type="datetime1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20D74-88D0-454E-ADB6-6B34AD18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A0E6A-93F7-4F7A-A54A-E6571DA0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27DC-5868-4E18-A002-97E690F6C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4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8B6EB-7632-4E05-8DEA-54AE23631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FF05B-ED26-465E-A284-94EDFB160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12563-6340-4CD0-A1FB-C9FFB1F42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6B9DF-EC0D-4087-A5BA-2162EBFDF339}" type="datetime1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6BAAA-1A6B-41AA-9927-04B984119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6D7D1-FC3A-4D65-80C5-672727C73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127DC-5868-4E18-A002-97E690F6C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F2D2-4277-4C3A-B933-4A0888268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068" y="580452"/>
            <a:ext cx="10063596" cy="2387600"/>
          </a:xfrm>
        </p:spPr>
        <p:txBody>
          <a:bodyPr>
            <a:normAutofit/>
          </a:bodyPr>
          <a:lstStyle/>
          <a:p>
            <a:r>
              <a:rPr lang="en-US" sz="3600" dirty="0"/>
              <a:t>CAN DOLLARIZATION CONSTRAIN A POPULIST REGIME?</a:t>
            </a:r>
            <a:br>
              <a:rPr lang="en-US" sz="3600" dirty="0"/>
            </a:br>
            <a:r>
              <a:rPr lang="en-US" sz="3600" dirty="0"/>
              <a:t>THE CASE OF RAFAEL CORREA IN ECUADOR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95CF9-54AC-43FE-B374-A8BA97F10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624" y="4055483"/>
            <a:ext cx="3631843" cy="1655762"/>
          </a:xfrm>
        </p:spPr>
        <p:txBody>
          <a:bodyPr/>
          <a:lstStyle/>
          <a:p>
            <a:r>
              <a:rPr lang="en-US" b="1" dirty="0"/>
              <a:t>Nicolás Cachanosky</a:t>
            </a:r>
          </a:p>
          <a:p>
            <a:r>
              <a:rPr lang="en-US" dirty="0"/>
              <a:t>Metropolitan State University of Denver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0FFF4D9-F2E7-49EC-AD9F-97C20A8EE2F4}"/>
              </a:ext>
            </a:extLst>
          </p:cNvPr>
          <p:cNvSpPr txBox="1">
            <a:spLocks/>
          </p:cNvSpPr>
          <p:nvPr/>
        </p:nvSpPr>
        <p:spPr>
          <a:xfrm>
            <a:off x="4256467" y="4055483"/>
            <a:ext cx="367906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Alexander W. Salter</a:t>
            </a:r>
          </a:p>
          <a:p>
            <a:r>
              <a:rPr lang="en-US" dirty="0"/>
              <a:t>Texas Tech University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A88B78A-ABB2-48FC-B07E-2CCF60AB3EF5}"/>
              </a:ext>
            </a:extLst>
          </p:cNvPr>
          <p:cNvSpPr txBox="1">
            <a:spLocks/>
          </p:cNvSpPr>
          <p:nvPr/>
        </p:nvSpPr>
        <p:spPr>
          <a:xfrm>
            <a:off x="7888308" y="4055483"/>
            <a:ext cx="367906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Ignacio Savanti</a:t>
            </a:r>
          </a:p>
          <a:p>
            <a:r>
              <a:rPr lang="en-US" dirty="0"/>
              <a:t>Universidad del CEMA</a:t>
            </a:r>
          </a:p>
        </p:txBody>
      </p:sp>
    </p:spTree>
    <p:extLst>
      <p:ext uri="{BB962C8B-B14F-4D97-AF65-F5344CB8AC3E}">
        <p14:creationId xmlns:p14="http://schemas.microsoft.com/office/powerpoint/2010/main" val="230356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5F0E-E1EC-4041-9055-7F0BE742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Dollarization as a stricter budget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81906-C0F9-49AE-B13F-D6E9729A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395" y="1825625"/>
            <a:ext cx="10515600" cy="4351338"/>
          </a:xfrm>
        </p:spPr>
        <p:txBody>
          <a:bodyPr/>
          <a:lstStyle/>
          <a:p>
            <a:r>
              <a:rPr lang="en-US" dirty="0"/>
              <a:t>Government spending under Correa</a:t>
            </a:r>
          </a:p>
          <a:p>
            <a:pPr lvl="1"/>
            <a:r>
              <a:rPr lang="en-US" dirty="0"/>
              <a:t>Fiscal expenditures (in terms of GDP)</a:t>
            </a:r>
          </a:p>
          <a:p>
            <a:pPr lvl="2"/>
            <a:r>
              <a:rPr lang="en-US" dirty="0"/>
              <a:t>2006: 14.9%</a:t>
            </a:r>
          </a:p>
          <a:p>
            <a:pPr lvl="2"/>
            <a:r>
              <a:rPr lang="en-US" dirty="0"/>
              <a:t>2017: 23.3%</a:t>
            </a:r>
          </a:p>
          <a:p>
            <a:pPr lvl="1"/>
            <a:r>
              <a:rPr lang="en-US" dirty="0"/>
              <a:t>Paid with</a:t>
            </a:r>
          </a:p>
          <a:p>
            <a:pPr lvl="2"/>
            <a:r>
              <a:rPr lang="en-US" dirty="0"/>
              <a:t>Some taxes</a:t>
            </a:r>
          </a:p>
          <a:p>
            <a:pPr lvl="3"/>
            <a:r>
              <a:rPr lang="en-US" dirty="0"/>
              <a:t>Tax (5%) on capital outflows</a:t>
            </a:r>
          </a:p>
          <a:p>
            <a:pPr lvl="3"/>
            <a:r>
              <a:rPr lang="en-US" dirty="0"/>
              <a:t>10% of tax revenues</a:t>
            </a:r>
          </a:p>
          <a:p>
            <a:pPr lvl="2"/>
            <a:r>
              <a:rPr lang="en-US" dirty="0"/>
              <a:t>But mostly with debt</a:t>
            </a:r>
          </a:p>
          <a:p>
            <a:pPr lvl="3"/>
            <a:r>
              <a:rPr lang="en-US" dirty="0"/>
              <a:t>Foreign + Domestic debt in terms of GDP</a:t>
            </a:r>
          </a:p>
          <a:p>
            <a:pPr lvl="3"/>
            <a:r>
              <a:rPr lang="en-US" dirty="0"/>
              <a:t>2006: 26.5%</a:t>
            </a:r>
          </a:p>
          <a:p>
            <a:pPr lvl="3"/>
            <a:r>
              <a:rPr lang="en-US" dirty="0"/>
              <a:t>2017: 41.3%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E5FDB-DD96-48B5-8542-8ACE7B8D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27DC-5868-4E18-A002-97E690F6C1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86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5F0E-E1EC-4041-9055-7F0BE742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Dollarization as a stricter budget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81906-C0F9-49AE-B13F-D6E9729A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395" y="1825625"/>
            <a:ext cx="10515600" cy="4351338"/>
          </a:xfrm>
        </p:spPr>
        <p:txBody>
          <a:bodyPr/>
          <a:lstStyle/>
          <a:p>
            <a:r>
              <a:rPr lang="en-US" dirty="0"/>
              <a:t>Going around the budget constraint</a:t>
            </a:r>
          </a:p>
          <a:p>
            <a:pPr lvl="1"/>
            <a:r>
              <a:rPr lang="en-US" dirty="0"/>
              <a:t>Buy-back debt</a:t>
            </a:r>
          </a:p>
          <a:p>
            <a:pPr lvl="2"/>
            <a:r>
              <a:rPr lang="en-US" dirty="0"/>
              <a:t>Exaggerate populist (anti-market) rhetoric and behavior</a:t>
            </a:r>
          </a:p>
          <a:p>
            <a:pPr lvl="2"/>
            <a:r>
              <a:rPr lang="en-US" dirty="0"/>
              <a:t>Have the price of bonds fall (higher country-risk premium)</a:t>
            </a:r>
          </a:p>
          <a:p>
            <a:pPr lvl="2"/>
            <a:r>
              <a:rPr lang="en-US" dirty="0"/>
              <a:t>Get money from your friend Ch</a:t>
            </a:r>
            <a:r>
              <a:rPr lang="es-AR" dirty="0" err="1"/>
              <a:t>ávez</a:t>
            </a:r>
            <a:r>
              <a:rPr lang="en-US" dirty="0"/>
              <a:t> in Venezuela and buy-back bonds</a:t>
            </a:r>
          </a:p>
          <a:p>
            <a:pPr lvl="1"/>
            <a:r>
              <a:rPr lang="en-US" dirty="0"/>
              <a:t>Default!</a:t>
            </a:r>
          </a:p>
          <a:p>
            <a:pPr lvl="2"/>
            <a:r>
              <a:rPr lang="en-US" dirty="0"/>
              <a:t>Claim some debt is illegitimate because it was issued by past illegitimate governments</a:t>
            </a:r>
          </a:p>
          <a:p>
            <a:pPr lvl="2"/>
            <a:r>
              <a:rPr lang="en-US" dirty="0"/>
              <a:t>Default those bonds</a:t>
            </a:r>
          </a:p>
          <a:p>
            <a:pPr lvl="2"/>
            <a:r>
              <a:rPr lang="en-US" dirty="0"/>
              <a:t>Issue now debt with China (to be paid back in oil)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F1B93-91B4-4241-A045-FA6320A7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27DC-5868-4E18-A002-97E690F6C1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26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5F0E-E1EC-4041-9055-7F0BE742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Dollarization as a stricter budget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81906-C0F9-49AE-B13F-D6E9729A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395" y="1825625"/>
            <a:ext cx="10515600" cy="4351338"/>
          </a:xfrm>
        </p:spPr>
        <p:txBody>
          <a:bodyPr/>
          <a:lstStyle/>
          <a:p>
            <a:r>
              <a:rPr lang="en-US" dirty="0"/>
              <a:t>Populist turns on populist: Conviction or necessity…?</a:t>
            </a:r>
          </a:p>
          <a:p>
            <a:pPr lvl="1"/>
            <a:r>
              <a:rPr lang="en-US" dirty="0"/>
              <a:t>In 2015 Correa’s popularity starts to decline (so does the growth of the economy)</a:t>
            </a:r>
          </a:p>
          <a:p>
            <a:pPr lvl="1"/>
            <a:r>
              <a:rPr lang="en-US" dirty="0"/>
              <a:t>Oil price start to fall</a:t>
            </a:r>
          </a:p>
          <a:p>
            <a:pPr lvl="2"/>
            <a:r>
              <a:rPr lang="en-US" dirty="0"/>
              <a:t>Cut on public spending</a:t>
            </a:r>
          </a:p>
          <a:p>
            <a:pPr lvl="2"/>
            <a:r>
              <a:rPr lang="en-US" dirty="0"/>
              <a:t>Proposal to impose an inheritance tax of 77.5%</a:t>
            </a:r>
          </a:p>
          <a:p>
            <a:pPr lvl="1"/>
            <a:r>
              <a:rPr lang="en-US" dirty="0"/>
              <a:t>Correa appoints Lenin Moreno to be his successor</a:t>
            </a:r>
          </a:p>
          <a:p>
            <a:pPr lvl="2"/>
            <a:r>
              <a:rPr lang="en-US" dirty="0"/>
              <a:t>Moreno was his Vice President between 2007 and 2013</a:t>
            </a:r>
          </a:p>
          <a:p>
            <a:pPr lvl="2"/>
            <a:r>
              <a:rPr lang="en-US" dirty="0"/>
              <a:t>Moreno wins the presidential elections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12D2B-FE4D-4B1F-9FF8-5D625CAB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27DC-5868-4E18-A002-97E690F6C1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23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5F0E-E1EC-4041-9055-7F0BE742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Dollarization as a stricter budget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81906-C0F9-49AE-B13F-D6E9729A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395" y="1825625"/>
            <a:ext cx="10515600" cy="4351338"/>
          </a:xfrm>
        </p:spPr>
        <p:txBody>
          <a:bodyPr/>
          <a:lstStyle/>
          <a:p>
            <a:r>
              <a:rPr lang="en-US" dirty="0"/>
              <a:t>Populist turns on populist: Conviction or necessity…?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  <a:p>
            <a:pPr lvl="1"/>
            <a:r>
              <a:rPr lang="en-US" dirty="0"/>
              <a:t>As long as the economy is growing, there are new resources to distribute among interest groups</a:t>
            </a:r>
          </a:p>
          <a:p>
            <a:pPr lvl="2"/>
            <a:r>
              <a:rPr lang="en-US" dirty="0"/>
              <a:t>Political coalition</a:t>
            </a:r>
          </a:p>
          <a:p>
            <a:pPr lvl="2"/>
            <a:r>
              <a:rPr lang="en-US" dirty="0"/>
              <a:t>Labor unions</a:t>
            </a:r>
          </a:p>
          <a:p>
            <a:pPr lvl="2"/>
            <a:r>
              <a:rPr lang="en-US" dirty="0"/>
              <a:t>Legislators</a:t>
            </a:r>
          </a:p>
          <a:p>
            <a:pPr lvl="2"/>
            <a:r>
              <a:rPr lang="en-US" dirty="0"/>
              <a:t>Judiciary</a:t>
            </a:r>
          </a:p>
          <a:p>
            <a:pPr lvl="2"/>
            <a:r>
              <a:rPr lang="en-US" dirty="0"/>
              <a:t>Armed forces</a:t>
            </a:r>
          </a:p>
          <a:p>
            <a:pPr lvl="1"/>
            <a:r>
              <a:rPr lang="en-US" dirty="0"/>
              <a:t>When the economy stagnates (or worse, falls), the “printing press” is not available to “buy” political loyalty</a:t>
            </a:r>
          </a:p>
          <a:p>
            <a:pPr lvl="2"/>
            <a:r>
              <a:rPr lang="en-US" dirty="0"/>
              <a:t>Interest groups must fight and turn against each other to secure resources from shrinking source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FD22D-FEB2-4934-A48B-81DA115F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27DC-5868-4E18-A002-97E690F6C1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55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5F0E-E1EC-4041-9055-7F0BE742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Dollarization as a stricter budget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81906-C0F9-49AE-B13F-D6E9729A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395" y="1825625"/>
            <a:ext cx="10515600" cy="4351338"/>
          </a:xfrm>
        </p:spPr>
        <p:txBody>
          <a:bodyPr/>
          <a:lstStyle/>
          <a:p>
            <a:r>
              <a:rPr lang="en-US" dirty="0"/>
              <a:t>Populist turns on populist: Conviction or necessity…?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  <a:p>
            <a:pPr lvl="1"/>
            <a:r>
              <a:rPr lang="en-US" dirty="0"/>
              <a:t>Lenin Moreno almost immediately turns against Correa</a:t>
            </a:r>
          </a:p>
          <a:p>
            <a:pPr lvl="1"/>
            <a:r>
              <a:rPr lang="en-US" dirty="0"/>
              <a:t>The market-friendly turn must be credible</a:t>
            </a:r>
          </a:p>
          <a:p>
            <a:pPr lvl="2"/>
            <a:r>
              <a:rPr lang="en-US" dirty="0"/>
              <a:t>Reduce subsidies</a:t>
            </a:r>
          </a:p>
          <a:p>
            <a:pPr lvl="2"/>
            <a:r>
              <a:rPr lang="en-US" dirty="0"/>
              <a:t>Remove some import tariffs</a:t>
            </a:r>
          </a:p>
          <a:p>
            <a:pPr lvl="2"/>
            <a:r>
              <a:rPr lang="en-US" dirty="0"/>
              <a:t>Re-instate limited presidential terms (goodbye Correa for good)</a:t>
            </a:r>
          </a:p>
          <a:p>
            <a:pPr lvl="2"/>
            <a:r>
              <a:rPr lang="en-US" dirty="0"/>
              <a:t>Sign deals with the IMF and the World Bank</a:t>
            </a:r>
          </a:p>
          <a:p>
            <a:pPr lvl="2"/>
            <a:r>
              <a:rPr lang="en-US" dirty="0"/>
              <a:t>Remove political appointees still loyal to Correa</a:t>
            </a:r>
          </a:p>
          <a:p>
            <a:pPr lvl="1"/>
            <a:r>
              <a:rPr lang="en-US" dirty="0"/>
              <a:t>Seems that Moreno’s turn may have been more because of necessity than conviction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61318-EF69-4A59-9827-BBB74288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27DC-5868-4E18-A002-97E690F6C1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5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5F0E-E1EC-4041-9055-7F0BE742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Dollarization as a stricter budget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81906-C0F9-49AE-B13F-D6E9729A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395" y="1825625"/>
            <a:ext cx="10515600" cy="4351338"/>
          </a:xfrm>
        </p:spPr>
        <p:txBody>
          <a:bodyPr/>
          <a:lstStyle/>
          <a:p>
            <a:r>
              <a:rPr lang="en-US" dirty="0"/>
              <a:t>Populist turns on populist: Conviction or necessity…?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  <a:p>
            <a:pPr lvl="1"/>
            <a:r>
              <a:rPr lang="en-US" dirty="0"/>
              <a:t>Other regimes</a:t>
            </a:r>
          </a:p>
          <a:p>
            <a:pPr lvl="2"/>
            <a:r>
              <a:rPr lang="en-US" dirty="0"/>
              <a:t>Argentina: Populism continues with increasing (and very high) inflation rates</a:t>
            </a:r>
          </a:p>
          <a:p>
            <a:pPr lvl="2"/>
            <a:r>
              <a:rPr lang="en-US" dirty="0"/>
              <a:t>Bolivia: Evo Morales’ presidency was interrupted</a:t>
            </a:r>
          </a:p>
          <a:p>
            <a:pPr lvl="2"/>
            <a:r>
              <a:rPr lang="en-US" dirty="0"/>
              <a:t>Nicaragua: Daniel Ortega manages to have low inflation</a:t>
            </a:r>
          </a:p>
          <a:p>
            <a:pPr lvl="2"/>
            <a:r>
              <a:rPr lang="en-US" dirty="0"/>
              <a:t>Venezuela: Populist regime continues with very high inflation rates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0F800-91E4-4463-A742-E58CC5E8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27DC-5868-4E18-A002-97E690F6C1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93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5F0E-E1EC-4041-9055-7F0BE742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Digital currency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81906-C0F9-49AE-B13F-D6E9729A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395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Correa: “Dollarization is a monetary suicide”</a:t>
            </a:r>
          </a:p>
          <a:p>
            <a:r>
              <a:rPr lang="en-US" dirty="0"/>
              <a:t>2014: Digital currency is launched</a:t>
            </a:r>
          </a:p>
          <a:p>
            <a:pPr lvl="1"/>
            <a:r>
              <a:rPr lang="en-US" dirty="0"/>
              <a:t>Issued and stored at the central bank</a:t>
            </a:r>
          </a:p>
          <a:p>
            <a:pPr lvl="1"/>
            <a:r>
              <a:rPr lang="en-US" dirty="0"/>
              <a:t>Managed through a phone app that only state-owned telephone company was allowed to distribute</a:t>
            </a:r>
          </a:p>
          <a:p>
            <a:pPr lvl="1"/>
            <a:r>
              <a:rPr lang="en-US" dirty="0"/>
              <a:t>Prohibit the use of other cryptocurrencies (such as Bitcoin)</a:t>
            </a:r>
          </a:p>
          <a:p>
            <a:r>
              <a:rPr lang="en-US" dirty="0"/>
              <a:t>Less than three years later, the digital currency is discontinued</a:t>
            </a:r>
          </a:p>
          <a:p>
            <a:pPr lvl="1"/>
            <a:r>
              <a:rPr lang="en-US" dirty="0"/>
              <a:t>Despite tax benefits to users</a:t>
            </a:r>
          </a:p>
          <a:p>
            <a:r>
              <a:rPr lang="en-US" dirty="0"/>
              <a:t>Expectation versus reality</a:t>
            </a:r>
          </a:p>
          <a:p>
            <a:pPr lvl="1"/>
            <a:r>
              <a:rPr lang="en-US" dirty="0"/>
              <a:t>Expected 500,000 accounts</a:t>
            </a:r>
          </a:p>
          <a:p>
            <a:pPr lvl="1"/>
            <a:r>
              <a:rPr lang="en-US" dirty="0"/>
              <a:t>Open account: 410,000</a:t>
            </a:r>
          </a:p>
          <a:p>
            <a:pPr lvl="1"/>
            <a:r>
              <a:rPr lang="en-US" dirty="0"/>
              <a:t>Active accounts: 205,000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3C9F2-68EF-4F36-A90E-D96E68F7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27DC-5868-4E18-A002-97E690F6C1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05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5F0E-E1EC-4041-9055-7F0BE742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Digital 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81906-C0F9-49AE-B13F-D6E9729A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395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did the program work?</a:t>
            </a:r>
          </a:p>
          <a:p>
            <a:pPr lvl="1"/>
            <a:r>
              <a:rPr lang="en-US" dirty="0"/>
              <a:t>Central bank issues digital claims to US dollars</a:t>
            </a:r>
          </a:p>
          <a:p>
            <a:pPr lvl="1"/>
            <a:r>
              <a:rPr lang="en-US" dirty="0"/>
              <a:t>It is similar to a commercial bank that holds fractional reserves on US dollar deposits</a:t>
            </a:r>
          </a:p>
          <a:p>
            <a:r>
              <a:rPr lang="en-US" dirty="0"/>
              <a:t>The success of issuing claims to US dollars depends on the trustworthy of the issues</a:t>
            </a:r>
          </a:p>
          <a:p>
            <a:pPr lvl="1"/>
            <a:r>
              <a:rPr lang="en-US" dirty="0"/>
              <a:t>In this case, Correa by now a well-known populism</a:t>
            </a:r>
          </a:p>
          <a:p>
            <a:pPr lvl="1"/>
            <a:r>
              <a:rPr lang="en-US" dirty="0"/>
              <a:t>Recent default in 2008</a:t>
            </a:r>
          </a:p>
          <a:p>
            <a:pPr lvl="2"/>
            <a:r>
              <a:rPr lang="en-US" dirty="0"/>
              <a:t>Including cease of payments to bonds held by the central bank</a:t>
            </a:r>
          </a:p>
          <a:p>
            <a:pPr lvl="1"/>
            <a:r>
              <a:rPr lang="en-US" dirty="0"/>
              <a:t>Distrust seems to have been rational</a:t>
            </a:r>
          </a:p>
          <a:p>
            <a:pPr lvl="2"/>
            <a:r>
              <a:rPr lang="en-US" dirty="0"/>
              <a:t>The government mandated commercial banks to re-patriate their foreign deposits</a:t>
            </a:r>
          </a:p>
          <a:p>
            <a:pPr lvl="2"/>
            <a:r>
              <a:rPr lang="en-US" dirty="0"/>
              <a:t>The government mandated the central bank to lend US dollars to the treasury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2CC74-02AF-4EEB-BA4E-7068704B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27DC-5868-4E18-A002-97E690F6C1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10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5F0E-E1EC-4041-9055-7F0BE742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Digital 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81906-C0F9-49AE-B13F-D6E9729A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395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Three previous initiatives to restrict the use of US dollars</a:t>
            </a:r>
          </a:p>
          <a:p>
            <a:pPr lvl="1"/>
            <a:r>
              <a:rPr lang="en-US" dirty="0"/>
              <a:t>2008: Issue of low denominations T-bills intended to be used as currency to make payments</a:t>
            </a:r>
          </a:p>
          <a:p>
            <a:pPr lvl="2"/>
            <a:r>
              <a:rPr lang="en-US" dirty="0"/>
              <a:t>Pay to government contractors</a:t>
            </a:r>
          </a:p>
          <a:p>
            <a:pPr lvl="2"/>
            <a:r>
              <a:rPr lang="en-US" dirty="0"/>
              <a:t>Did not allow to pay taxes in T-bills</a:t>
            </a:r>
          </a:p>
          <a:p>
            <a:pPr lvl="2"/>
            <a:r>
              <a:rPr lang="en-US" dirty="0"/>
              <a:t>Circulation increased when in 2016 government allowed to pay taxes in T-bills</a:t>
            </a:r>
          </a:p>
          <a:p>
            <a:pPr lvl="1"/>
            <a:r>
              <a:rPr lang="en-US" dirty="0"/>
              <a:t>2009: </a:t>
            </a:r>
            <a:r>
              <a:rPr lang="en-US" dirty="0" err="1"/>
              <a:t>FactoRepo</a:t>
            </a:r>
            <a:endParaRPr lang="en-US" dirty="0"/>
          </a:p>
          <a:p>
            <a:pPr lvl="2"/>
            <a:r>
              <a:rPr lang="en-US" dirty="0"/>
              <a:t>A B2B “bond points”</a:t>
            </a:r>
          </a:p>
          <a:p>
            <a:pPr lvl="2"/>
            <a:r>
              <a:rPr lang="en-US" dirty="0"/>
              <a:t>Combine invoices of buyers and sellers and credit “bond points”  to the net creditor</a:t>
            </a:r>
          </a:p>
          <a:p>
            <a:pPr lvl="2"/>
            <a:r>
              <a:rPr lang="en-US" dirty="0"/>
              <a:t>Use “bond points” for payments</a:t>
            </a:r>
          </a:p>
          <a:p>
            <a:pPr lvl="1"/>
            <a:r>
              <a:rPr lang="en-US" dirty="0"/>
              <a:t>2012: Mobile Payment System</a:t>
            </a:r>
          </a:p>
          <a:p>
            <a:pPr lvl="2"/>
            <a:r>
              <a:rPr lang="en-US" dirty="0"/>
              <a:t>Mobile (digital) money to be issued by the central bank</a:t>
            </a:r>
          </a:p>
          <a:p>
            <a:pPr lvl="2"/>
            <a:r>
              <a:rPr lang="en-US" dirty="0"/>
              <a:t>Private banks pushed-back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2CC74-02AF-4EEB-BA4E-7068704B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27DC-5868-4E18-A002-97E690F6C1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8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5F0E-E1EC-4041-9055-7F0BE742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Digital 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81906-C0F9-49AE-B13F-D6E9729A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395" y="1825625"/>
            <a:ext cx="10515600" cy="4351338"/>
          </a:xfrm>
        </p:spPr>
        <p:txBody>
          <a:bodyPr/>
          <a:lstStyle/>
          <a:p>
            <a:r>
              <a:rPr lang="en-US" dirty="0"/>
              <a:t>Motivations</a:t>
            </a:r>
          </a:p>
          <a:p>
            <a:pPr lvl="1"/>
            <a:r>
              <a:rPr lang="en-US" dirty="0"/>
              <a:t>De-dollarization</a:t>
            </a:r>
          </a:p>
          <a:p>
            <a:pPr lvl="2"/>
            <a:r>
              <a:rPr lang="en-US" dirty="0"/>
              <a:t>Unlikely it would succeed in the short-run</a:t>
            </a:r>
          </a:p>
          <a:p>
            <a:pPr lvl="1"/>
            <a:r>
              <a:rPr lang="en-US" dirty="0"/>
              <a:t>Fiscal resource</a:t>
            </a:r>
          </a:p>
          <a:p>
            <a:pPr lvl="2"/>
            <a:r>
              <a:rPr lang="en-US" dirty="0"/>
              <a:t>The more digital currency circulates, the more of an interest rate free loan the government gets</a:t>
            </a:r>
          </a:p>
          <a:p>
            <a:pPr lvl="2"/>
            <a:r>
              <a:rPr lang="en-US" dirty="0"/>
              <a:t>EMBI+ climbed from 510bp in 2014 to 1000bp in 2015/2016</a:t>
            </a:r>
          </a:p>
          <a:p>
            <a:pPr lvl="2"/>
            <a:r>
              <a:rPr lang="en-US" dirty="0"/>
              <a:t>Retail payments: 10% by bank transfers</a:t>
            </a:r>
          </a:p>
          <a:p>
            <a:pPr lvl="2"/>
            <a:r>
              <a:rPr lang="en-US" dirty="0"/>
              <a:t>More individuals with mobile phones than with bank accounts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2CC74-02AF-4EEB-BA4E-7068704B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27DC-5868-4E18-A002-97E690F6C1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8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5F0E-E1EC-4041-9055-7F0BE742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81906-C0F9-49AE-B13F-D6E9729A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395" y="1825625"/>
            <a:ext cx="10515600" cy="4351338"/>
          </a:xfrm>
        </p:spPr>
        <p:txBody>
          <a:bodyPr/>
          <a:lstStyle/>
          <a:p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Century populism in Latin America literature</a:t>
            </a:r>
          </a:p>
          <a:p>
            <a:pPr lvl="1"/>
            <a:r>
              <a:rPr lang="en-US" dirty="0"/>
              <a:t>What do we know?</a:t>
            </a:r>
          </a:p>
          <a:p>
            <a:pPr lvl="2"/>
            <a:r>
              <a:rPr lang="en-US" dirty="0"/>
              <a:t>Rafael Correa’s presidency (2007 – 2017) is one of the iconic left-leaning populist regimes in the region</a:t>
            </a:r>
          </a:p>
          <a:p>
            <a:pPr lvl="2"/>
            <a:r>
              <a:rPr lang="en-US" dirty="0"/>
              <a:t>He seized significant political power</a:t>
            </a:r>
          </a:p>
          <a:p>
            <a:pPr lvl="2"/>
            <a:r>
              <a:rPr lang="en-US" dirty="0"/>
              <a:t>Empirical work estimates significant economic costs produced by these populist regimes …</a:t>
            </a:r>
          </a:p>
          <a:p>
            <a:pPr lvl="2"/>
            <a:r>
              <a:rPr lang="en-US" dirty="0"/>
              <a:t>… except for Ecuador</a:t>
            </a:r>
          </a:p>
          <a:p>
            <a:pPr lvl="1"/>
            <a:r>
              <a:rPr lang="en-US" dirty="0"/>
              <a:t>Ecuador is the only dollarized economy in the sample</a:t>
            </a:r>
          </a:p>
          <a:p>
            <a:pPr lvl="2"/>
            <a:r>
              <a:rPr lang="en-US" dirty="0"/>
              <a:t>Dollarization is a monetary constitution</a:t>
            </a:r>
          </a:p>
          <a:p>
            <a:pPr lvl="2"/>
            <a:r>
              <a:rPr lang="en-US" dirty="0"/>
              <a:t>Can dollarization constrain (to some degree) a populist regime?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BC2EF-AD7B-4515-AA31-B77E71CF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27DC-5868-4E18-A002-97E690F6C1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22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5F0E-E1EC-4041-9055-7F0BE742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2CC74-02AF-4EEB-BA4E-7068704B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27DC-5868-4E18-A002-97E690F6C1B9}" type="slidenum">
              <a:rPr lang="en-US" smtClean="0"/>
              <a:t>20</a:t>
            </a:fld>
            <a:endParaRPr lang="en-US"/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CEA66B42-BB90-42F4-9A35-619799A67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90688"/>
            <a:ext cx="9144000" cy="4734062"/>
          </a:xfrm>
        </p:spPr>
      </p:pic>
    </p:spTree>
    <p:extLst>
      <p:ext uri="{BB962C8B-B14F-4D97-AF65-F5344CB8AC3E}">
        <p14:creationId xmlns:p14="http://schemas.microsoft.com/office/powerpoint/2010/main" val="216107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5F0E-E1EC-4041-9055-7F0BE742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81906-C0F9-49AE-B13F-D6E9729A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395" y="1825625"/>
            <a:ext cx="10515600" cy="4351338"/>
          </a:xfrm>
        </p:spPr>
        <p:txBody>
          <a:bodyPr/>
          <a:lstStyle/>
          <a:p>
            <a:r>
              <a:rPr lang="en-US" dirty="0"/>
              <a:t>Things we still want to work on</a:t>
            </a:r>
          </a:p>
          <a:p>
            <a:pPr lvl="1"/>
            <a:r>
              <a:rPr lang="en-US" dirty="0"/>
              <a:t>More background on the process of dollarization</a:t>
            </a:r>
          </a:p>
          <a:p>
            <a:pPr lvl="1"/>
            <a:r>
              <a:rPr lang="en-US" dirty="0"/>
              <a:t>Include economic variables of Ecuador and other populist regimes</a:t>
            </a:r>
          </a:p>
          <a:p>
            <a:pPr lvl="1"/>
            <a:r>
              <a:rPr lang="en-US"/>
              <a:t>More information </a:t>
            </a:r>
            <a:r>
              <a:rPr lang="en-US" dirty="0"/>
              <a:t>on the failed attempt to issue the digital currency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EADA1-A6B4-4903-8743-5C92796F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27DC-5868-4E18-A002-97E690F6C1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71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5F0E-E1EC-4041-9055-7F0BE7426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87522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5F0E-E1EC-4041-9055-7F0BE742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81906-C0F9-49AE-B13F-D6E9729A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395" y="1825625"/>
            <a:ext cx="10515600" cy="4351338"/>
          </a:xfrm>
        </p:spPr>
        <p:txBody>
          <a:bodyPr/>
          <a:lstStyle/>
          <a:p>
            <a:r>
              <a:rPr lang="en-US" dirty="0"/>
              <a:t>Why did Ecuador dollarize its economy?</a:t>
            </a:r>
          </a:p>
          <a:p>
            <a:pPr lvl="1"/>
            <a:r>
              <a:rPr lang="en-US" dirty="0"/>
              <a:t>Serious financial and economic crisis in the later 1990s</a:t>
            </a:r>
          </a:p>
          <a:p>
            <a:pPr lvl="1"/>
            <a:r>
              <a:rPr lang="en-US" dirty="0"/>
              <a:t>No foreseeable alternatives (for instance, a currency board)</a:t>
            </a:r>
          </a:p>
          <a:p>
            <a:r>
              <a:rPr lang="en-US" dirty="0"/>
              <a:t>Who dollarized</a:t>
            </a:r>
          </a:p>
          <a:p>
            <a:pPr lvl="1"/>
            <a:r>
              <a:rPr lang="en-US" dirty="0"/>
              <a:t>The public (private sector) first [informal dollarization]</a:t>
            </a:r>
          </a:p>
          <a:p>
            <a:pPr lvl="1"/>
            <a:r>
              <a:rPr lang="en-US" dirty="0"/>
              <a:t>Then the government followed [formal dollarization]</a:t>
            </a:r>
          </a:p>
          <a:p>
            <a:r>
              <a:rPr lang="en-US" dirty="0"/>
              <a:t>Dollarization survived</a:t>
            </a:r>
          </a:p>
          <a:p>
            <a:pPr lvl="1"/>
            <a:r>
              <a:rPr lang="en-US" dirty="0"/>
              <a:t>Correa’s populist regime and an attempt to issue digital currency</a:t>
            </a:r>
          </a:p>
          <a:p>
            <a:pPr lvl="1"/>
            <a:r>
              <a:rPr lang="en-US" dirty="0"/>
              <a:t>The 2008 financial crisis</a:t>
            </a:r>
          </a:p>
          <a:p>
            <a:pPr lvl="1"/>
            <a:r>
              <a:rPr lang="en-US" dirty="0"/>
              <a:t>How can dollarization constrain a populist regime?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EA76E-5B18-420C-9507-37283566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27DC-5868-4E18-A002-97E690F6C1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4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5F0E-E1EC-4041-9055-7F0BE742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dollarization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81906-C0F9-49AE-B13F-D6E9729A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395" y="1825625"/>
            <a:ext cx="10515600" cy="4351338"/>
          </a:xfrm>
        </p:spPr>
        <p:txBody>
          <a:bodyPr/>
          <a:lstStyle/>
          <a:p>
            <a:r>
              <a:rPr lang="en-US" dirty="0"/>
              <a:t>A country adopts a foreign currency</a:t>
            </a:r>
          </a:p>
          <a:p>
            <a:r>
              <a:rPr lang="en-US" dirty="0"/>
              <a:t>Domestic central bank ceases its operations</a:t>
            </a:r>
          </a:p>
          <a:p>
            <a:r>
              <a:rPr lang="en-US" dirty="0"/>
              <a:t>Dollarization works as a monetary constitution</a:t>
            </a:r>
          </a:p>
          <a:p>
            <a:pPr lvl="1"/>
            <a:r>
              <a:rPr lang="en-US" dirty="0"/>
              <a:t>Not possible to monetize deficits</a:t>
            </a:r>
          </a:p>
          <a:p>
            <a:pPr lvl="1"/>
            <a:r>
              <a:rPr lang="en-US" dirty="0"/>
              <a:t>Not possible to run domestic monetary policy</a:t>
            </a:r>
          </a:p>
          <a:p>
            <a:pPr lvl="1"/>
            <a:r>
              <a:rPr lang="en-US" dirty="0"/>
              <a:t>The central bank cannot operate as a lender of last resort</a:t>
            </a:r>
          </a:p>
          <a:p>
            <a:pPr lvl="1"/>
            <a:r>
              <a:rPr lang="en-US" dirty="0"/>
              <a:t>Ecuador’s situation is “similar” to that of a US state with respect to the Federal Reserve</a:t>
            </a:r>
          </a:p>
          <a:p>
            <a:pPr lvl="1"/>
            <a:r>
              <a:rPr lang="en-US" dirty="0"/>
              <a:t>Dollarization is a non-reversible reform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27C5E-369F-4ED7-88C9-E6F52461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27DC-5868-4E18-A002-97E690F6C1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3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5F0E-E1EC-4041-9055-7F0BE742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Populism in Ecuador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78A1D05-F0C1-4347-A208-968E3EE738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009583"/>
              </p:ext>
            </p:extLst>
          </p:nvPr>
        </p:nvGraphicFramePr>
        <p:xfrm>
          <a:off x="1203960" y="2272211"/>
          <a:ext cx="9784080" cy="2966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72154180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9780828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4514179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833819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President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Global Populism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V-Party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José María Velasco Ibarra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1968 – 1973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66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Gustavo </a:t>
                      </a:r>
                      <a:r>
                        <a:rPr lang="en-US" dirty="0" err="1"/>
                        <a:t>Noboa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 – 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55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Lucio Gutierrez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2003 – 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1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Alfredo Palacio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2005 – 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89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Rafael Correa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2007 – 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0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Rafael Correa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2009 – 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09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Rafael Correa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2013 –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431983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1F1F1-B0B4-4723-9679-D0FBC7B2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27DC-5868-4E18-A002-97E690F6C1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6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5F0E-E1EC-4041-9055-7F0BE742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Ecuador versus other populist regimes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81906-C0F9-49AE-B13F-D6E9729A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395" y="1825625"/>
            <a:ext cx="10515600" cy="4351338"/>
          </a:xfrm>
        </p:spPr>
        <p:txBody>
          <a:bodyPr/>
          <a:lstStyle/>
          <a:p>
            <a:r>
              <a:rPr lang="en-US" dirty="0"/>
              <a:t>Other populist regimes</a:t>
            </a:r>
          </a:p>
          <a:p>
            <a:pPr lvl="1"/>
            <a:r>
              <a:rPr lang="en-US" dirty="0"/>
              <a:t>Argentina</a:t>
            </a:r>
          </a:p>
          <a:p>
            <a:pPr lvl="1"/>
            <a:r>
              <a:rPr lang="en-US" dirty="0"/>
              <a:t>Bolivia</a:t>
            </a:r>
          </a:p>
          <a:p>
            <a:pPr lvl="1"/>
            <a:r>
              <a:rPr lang="en-US" dirty="0"/>
              <a:t>Nicaragua</a:t>
            </a:r>
          </a:p>
          <a:p>
            <a:pPr lvl="1"/>
            <a:r>
              <a:rPr lang="en-US" dirty="0"/>
              <a:t>Venezuela</a:t>
            </a:r>
          </a:p>
          <a:p>
            <a:r>
              <a:rPr lang="en-US" dirty="0"/>
              <a:t>Looking at:</a:t>
            </a:r>
          </a:p>
          <a:p>
            <a:pPr lvl="1"/>
            <a:r>
              <a:rPr lang="en-US" dirty="0"/>
              <a:t>Institutional indices: Ecuador performs equal or better than the other populist regimes</a:t>
            </a:r>
          </a:p>
          <a:p>
            <a:pPr lvl="1"/>
            <a:r>
              <a:rPr lang="en-US" dirty="0"/>
              <a:t>Economic indicators: </a:t>
            </a:r>
            <a:r>
              <a:rPr lang="en-US" i="1" dirty="0"/>
              <a:t>Still to be included…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8B0D-7549-48CE-966C-C7E3109D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27DC-5868-4E18-A002-97E690F6C1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98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5F0E-E1EC-4041-9055-7F0BE742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Dollarization versus Correa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81906-C0F9-49AE-B13F-D6E9729A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395" y="1825625"/>
            <a:ext cx="10515600" cy="4351338"/>
          </a:xfrm>
        </p:spPr>
        <p:txBody>
          <a:bodyPr/>
          <a:lstStyle/>
          <a:p>
            <a:r>
              <a:rPr lang="en-US" dirty="0"/>
              <a:t>Two examples of how dollarization constrain a populist regime</a:t>
            </a:r>
          </a:p>
          <a:p>
            <a:pPr lvl="1"/>
            <a:r>
              <a:rPr lang="en-US" dirty="0"/>
              <a:t>Through a stricter budget constrain</a:t>
            </a:r>
          </a:p>
          <a:p>
            <a:pPr lvl="1"/>
            <a:r>
              <a:rPr lang="en-US" dirty="0"/>
              <a:t>The failed attempt to issue digital currency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90EC7-3D7E-41DC-BFAD-4F17EFC1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27DC-5868-4E18-A002-97E690F6C1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1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5F0E-E1EC-4041-9055-7F0BE742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Dollarization as a stricter budget constraint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E81906-C0F9-49AE-B13F-D6E9729A3D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3395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Let</a:t>
                </a:r>
              </a:p>
              <a:p>
                <a:pPr lvl="1"/>
                <a:r>
                  <a:rPr lang="en-US" dirty="0"/>
                  <a:t>Government spending: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Taxes: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Government debt: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Monetization: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Other forms of wealth extraction: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Confiscations</a:t>
                </a:r>
              </a:p>
              <a:p>
                <a:pPr lvl="2"/>
                <a:r>
                  <a:rPr lang="en-US" dirty="0"/>
                  <a:t>Expropriations</a:t>
                </a:r>
              </a:p>
              <a:p>
                <a:pPr lvl="2"/>
                <a:r>
                  <a:rPr lang="en-US" dirty="0"/>
                  <a:t>Nationalizations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E81906-C0F9-49AE-B13F-D6E9729A3D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3395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021F3-5015-497C-A706-7A481EFF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27DC-5868-4E18-A002-97E690F6C1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6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5F0E-E1EC-4041-9055-7F0BE742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Dollarization as a stricter budget constraint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6AD767B-CEE4-42EB-B123-174D355F792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12199935"/>
                  </p:ext>
                </p:extLst>
              </p:nvPr>
            </p:nvGraphicFramePr>
            <p:xfrm>
              <a:off x="1386840" y="2243592"/>
              <a:ext cx="9418320" cy="148336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4297680">
                      <a:extLst>
                        <a:ext uri="{9D8B030D-6E8A-4147-A177-3AD203B41FA5}">
                          <a16:colId xmlns:a16="http://schemas.microsoft.com/office/drawing/2014/main" val="1213408103"/>
                        </a:ext>
                      </a:extLst>
                    </a:gridCol>
                    <a:gridCol w="2377440">
                      <a:extLst>
                        <a:ext uri="{9D8B030D-6E8A-4147-A177-3AD203B41FA5}">
                          <a16:colId xmlns:a16="http://schemas.microsoft.com/office/drawing/2014/main" val="3596827637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38610466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 of government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Example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How to finance spending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5657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Developed economy with strong institutions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United States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54606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Populist regime with domestic currency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Argentina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3335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Populist regime in a dollarized economy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Ecuador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184554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6AD767B-CEE4-42EB-B123-174D355F792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12199935"/>
                  </p:ext>
                </p:extLst>
              </p:nvPr>
            </p:nvGraphicFramePr>
            <p:xfrm>
              <a:off x="1386840" y="2243592"/>
              <a:ext cx="9418320" cy="148336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4297680">
                      <a:extLst>
                        <a:ext uri="{9D8B030D-6E8A-4147-A177-3AD203B41FA5}">
                          <a16:colId xmlns:a16="http://schemas.microsoft.com/office/drawing/2014/main" val="1213408103"/>
                        </a:ext>
                      </a:extLst>
                    </a:gridCol>
                    <a:gridCol w="2377440">
                      <a:extLst>
                        <a:ext uri="{9D8B030D-6E8A-4147-A177-3AD203B41FA5}">
                          <a16:colId xmlns:a16="http://schemas.microsoft.com/office/drawing/2014/main" val="3596827637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38610466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 of government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Example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How to finance spending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5657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Developed economy with strong institutions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United States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3778" t="-108197" r="-222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4606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Populist regime with domestic currency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Argentina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3778" t="-208197" r="-22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3335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Populist regime in a dollarized economy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Ecuador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3778" t="-308197" r="-22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18455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842B3F8-9246-4F8A-A296-352FC40F64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3395" y="4395651"/>
                <a:ext cx="10515600" cy="17813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Financing the deficit</a:t>
                </a:r>
              </a:p>
              <a:p>
                <a:pPr lvl="1"/>
                <a:r>
                  <a:rPr lang="en-US" dirty="0"/>
                  <a:t>For the political leader,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are not perfect substitutes</a:t>
                </a:r>
              </a:p>
              <a:p>
                <a:pPr lvl="1"/>
                <a:r>
                  <a:rPr lang="en-US" dirty="0"/>
                  <a:t>If monetization is not possible, then we should expect the populist leader to behave differently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842B3F8-9246-4F8A-A296-352FC40F6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95" y="4395651"/>
                <a:ext cx="10515600" cy="1781312"/>
              </a:xfrm>
              <a:prstGeom prst="rect">
                <a:avLst/>
              </a:prstGeom>
              <a:blipFill>
                <a:blip r:embed="rId3"/>
                <a:stretch>
                  <a:fillRect l="-1043" t="-5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49791-BC21-4DE7-93E5-DFB14650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27DC-5868-4E18-A002-97E690F6C1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44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MSU Denver Theme</Template>
  <TotalTime>199</TotalTime>
  <Words>1340</Words>
  <Application>Microsoft Office PowerPoint</Application>
  <PresentationFormat>Widescreen</PresentationFormat>
  <Paragraphs>241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Garamond</vt:lpstr>
      <vt:lpstr>Office Theme</vt:lpstr>
      <vt:lpstr>CAN DOLLARIZATION CONSTRAIN A POPULIST REGIME? THE CASE OF RAFAEL CORREA IN ECUADOR</vt:lpstr>
      <vt:lpstr>Introduction</vt:lpstr>
      <vt:lpstr>Introduction</vt:lpstr>
      <vt:lpstr>What is dollarization</vt:lpstr>
      <vt:lpstr>Populism in Ecuador</vt:lpstr>
      <vt:lpstr>Ecuador versus other populist regimes</vt:lpstr>
      <vt:lpstr>Dollarization versus Correa</vt:lpstr>
      <vt:lpstr>Dollarization as a stricter budget constraint</vt:lpstr>
      <vt:lpstr>Dollarization as a stricter budget constraint</vt:lpstr>
      <vt:lpstr>Dollarization as a stricter budget constraint</vt:lpstr>
      <vt:lpstr>Dollarization as a stricter budget constraint</vt:lpstr>
      <vt:lpstr>Dollarization as a stricter budget constraint</vt:lpstr>
      <vt:lpstr>Dollarization as a stricter budget constraint</vt:lpstr>
      <vt:lpstr>Dollarization as a stricter budget constraint</vt:lpstr>
      <vt:lpstr>Dollarization as a stricter budget constraint</vt:lpstr>
      <vt:lpstr>Digital currency</vt:lpstr>
      <vt:lpstr>Digital currency</vt:lpstr>
      <vt:lpstr>Digital currency</vt:lpstr>
      <vt:lpstr>Digital currency</vt:lpstr>
      <vt:lpstr>Timeline</vt:lpstr>
      <vt:lpstr>Next steps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DOLLARIZATION CONSTRAIN A POPULIST REGIME? THE CASE OF RAFAEL CORREA IN ECUADOR</dc:title>
  <dc:creator>Cachanosky, Nicolas</dc:creator>
  <cp:lastModifiedBy>Cachanosky, Nicolas</cp:lastModifiedBy>
  <cp:revision>1</cp:revision>
  <dcterms:created xsi:type="dcterms:W3CDTF">2021-10-13T18:03:18Z</dcterms:created>
  <dcterms:modified xsi:type="dcterms:W3CDTF">2021-10-13T21:23:09Z</dcterms:modified>
</cp:coreProperties>
</file>