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CCF54-713C-4BB7-8F49-164AEFE490E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09216411-8DDE-4143-9ACA-6A922672A973}">
      <dgm:prSet phldrT="[Text]"/>
      <dgm:spPr/>
      <dgm:t>
        <a:bodyPr/>
        <a:lstStyle/>
        <a:p>
          <a:r>
            <a:rPr lang="en-US" dirty="0"/>
            <a:t>User Input Gambar</a:t>
          </a:r>
          <a:endParaRPr lang="en-ID" dirty="0"/>
        </a:p>
      </dgm:t>
    </dgm:pt>
    <dgm:pt modelId="{5C3BC69C-0426-4AFD-8DF5-1E0E4D7D09EE}" type="parTrans" cxnId="{7BDE764D-25DE-4722-868A-5E5F8057DB7C}">
      <dgm:prSet/>
      <dgm:spPr/>
      <dgm:t>
        <a:bodyPr/>
        <a:lstStyle/>
        <a:p>
          <a:endParaRPr lang="en-ID"/>
        </a:p>
      </dgm:t>
    </dgm:pt>
    <dgm:pt modelId="{9A02E9FF-F86E-4A8D-8F82-F6FA44E107FB}" type="sibTrans" cxnId="{7BDE764D-25DE-4722-868A-5E5F8057DB7C}">
      <dgm:prSet/>
      <dgm:spPr/>
      <dgm:t>
        <a:bodyPr/>
        <a:lstStyle/>
        <a:p>
          <a:endParaRPr lang="en-ID"/>
        </a:p>
      </dgm:t>
    </dgm:pt>
    <dgm:pt modelId="{CFC1DB3B-0CD5-4F2E-8DF6-60995D176B41}">
      <dgm:prSet phldrT="[Text]" custT="1"/>
      <dgm:spPr/>
      <dgm:t>
        <a:bodyPr/>
        <a:lstStyle/>
        <a:p>
          <a:pPr algn="l"/>
          <a:r>
            <a:rPr lang="en-US" sz="2000" dirty="0"/>
            <a:t>User </a:t>
          </a:r>
          <a:r>
            <a:rPr lang="en-US" sz="2000" dirty="0" err="1"/>
            <a:t>menangkap</a:t>
          </a:r>
          <a:r>
            <a:rPr lang="en-US" sz="2000" dirty="0"/>
            <a:t> </a:t>
          </a:r>
          <a:r>
            <a:rPr lang="en-US" sz="2000" dirty="0" err="1"/>
            <a:t>gambar</a:t>
          </a:r>
          <a:r>
            <a:rPr lang="en-US" sz="2000" dirty="0"/>
            <a:t> </a:t>
          </a:r>
          <a:r>
            <a:rPr lang="en-US" sz="2000" dirty="0" err="1"/>
            <a:t>tanaman</a:t>
          </a:r>
          <a:r>
            <a:rPr lang="en-US" sz="2000" dirty="0"/>
            <a:t> yang </a:t>
          </a:r>
          <a:r>
            <a:rPr lang="en-US" sz="2000" dirty="0" err="1"/>
            <a:t>akan</a:t>
          </a:r>
          <a:r>
            <a:rPr lang="en-US" sz="2000" dirty="0"/>
            <a:t> </a:t>
          </a:r>
          <a:r>
            <a:rPr lang="en-US" sz="2000" dirty="0" err="1"/>
            <a:t>didiagnosa</a:t>
          </a:r>
          <a:endParaRPr lang="en-ID" sz="2000" dirty="0"/>
        </a:p>
      </dgm:t>
    </dgm:pt>
    <dgm:pt modelId="{66EDA2B9-AED1-4649-9FAE-129462A10839}" type="parTrans" cxnId="{4AF028BF-EF78-481B-8CC0-3B0DD650D8ED}">
      <dgm:prSet/>
      <dgm:spPr/>
      <dgm:t>
        <a:bodyPr/>
        <a:lstStyle/>
        <a:p>
          <a:endParaRPr lang="en-ID"/>
        </a:p>
      </dgm:t>
    </dgm:pt>
    <dgm:pt modelId="{3703B957-0A84-4C25-92A7-62EBD8FED769}" type="sibTrans" cxnId="{4AF028BF-EF78-481B-8CC0-3B0DD650D8ED}">
      <dgm:prSet/>
      <dgm:spPr/>
      <dgm:t>
        <a:bodyPr/>
        <a:lstStyle/>
        <a:p>
          <a:endParaRPr lang="en-ID"/>
        </a:p>
      </dgm:t>
    </dgm:pt>
    <dgm:pt modelId="{04B4C125-0480-41AD-8E6A-8858ED1A3C76}">
      <dgm:prSet phldrT="[Text]"/>
      <dgm:spPr/>
      <dgm:t>
        <a:bodyPr/>
        <a:lstStyle/>
        <a:p>
          <a:r>
            <a:rPr lang="en-US" dirty="0"/>
            <a:t>Object Detection</a:t>
          </a:r>
          <a:endParaRPr lang="en-ID" dirty="0"/>
        </a:p>
      </dgm:t>
    </dgm:pt>
    <dgm:pt modelId="{9726930F-24F0-4353-8ABB-CE0E87A918C3}" type="parTrans" cxnId="{93E173DE-7581-4963-A8AF-E967571D4256}">
      <dgm:prSet/>
      <dgm:spPr/>
      <dgm:t>
        <a:bodyPr/>
        <a:lstStyle/>
        <a:p>
          <a:endParaRPr lang="en-ID"/>
        </a:p>
      </dgm:t>
    </dgm:pt>
    <dgm:pt modelId="{B7DC99F3-4DB8-4C8D-90CE-D26C3D89D702}" type="sibTrans" cxnId="{93E173DE-7581-4963-A8AF-E967571D4256}">
      <dgm:prSet/>
      <dgm:spPr/>
      <dgm:t>
        <a:bodyPr/>
        <a:lstStyle/>
        <a:p>
          <a:endParaRPr lang="en-ID"/>
        </a:p>
      </dgm:t>
    </dgm:pt>
    <dgm:pt modelId="{7FAB0E1E-59FC-488D-9B65-5955F2117A9B}">
      <dgm:prSet phldrT="[Text]" custT="1"/>
      <dgm:spPr/>
      <dgm:t>
        <a:bodyPr/>
        <a:lstStyle/>
        <a:p>
          <a:r>
            <a:rPr lang="en-US" sz="1800" dirty="0" err="1"/>
            <a:t>Objek</a:t>
          </a:r>
          <a:r>
            <a:rPr lang="en-US" sz="1800" dirty="0"/>
            <a:t> yang </a:t>
          </a:r>
          <a:r>
            <a:rPr lang="en-US" sz="1800" dirty="0" err="1"/>
            <a:t>akan</a:t>
          </a:r>
          <a:r>
            <a:rPr lang="en-US" sz="1800" dirty="0"/>
            <a:t> </a:t>
          </a:r>
          <a:r>
            <a:rPr lang="en-US" sz="1800" dirty="0" err="1"/>
            <a:t>terdeteksi</a:t>
          </a:r>
          <a:r>
            <a:rPr lang="en-US" sz="1800" dirty="0"/>
            <a:t>:</a:t>
          </a:r>
          <a:endParaRPr lang="en-ID" sz="1800" dirty="0"/>
        </a:p>
      </dgm:t>
    </dgm:pt>
    <dgm:pt modelId="{472B7AA8-19B7-4516-B718-E0EE112A7459}" type="parTrans" cxnId="{6FD19B19-7A98-46D7-846D-47BBB4784C99}">
      <dgm:prSet/>
      <dgm:spPr/>
      <dgm:t>
        <a:bodyPr/>
        <a:lstStyle/>
        <a:p>
          <a:endParaRPr lang="en-ID"/>
        </a:p>
      </dgm:t>
    </dgm:pt>
    <dgm:pt modelId="{1AA19403-2125-43F0-8F77-4327D6449BDA}" type="sibTrans" cxnId="{6FD19B19-7A98-46D7-846D-47BBB4784C99}">
      <dgm:prSet/>
      <dgm:spPr/>
      <dgm:t>
        <a:bodyPr/>
        <a:lstStyle/>
        <a:p>
          <a:endParaRPr lang="en-ID"/>
        </a:p>
      </dgm:t>
    </dgm:pt>
    <dgm:pt modelId="{4D064EC5-AC82-4919-AFCE-CB215117BFF6}">
      <dgm:prSet phldrT="[Text]"/>
      <dgm:spPr/>
      <dgm:t>
        <a:bodyPr/>
        <a:lstStyle/>
        <a:p>
          <a:r>
            <a:rPr lang="en-US" dirty="0"/>
            <a:t>Crop Classification</a:t>
          </a:r>
          <a:endParaRPr lang="en-ID" dirty="0"/>
        </a:p>
      </dgm:t>
    </dgm:pt>
    <dgm:pt modelId="{3A85C107-0DB9-4558-9C1D-DB79FCF5CF54}" type="parTrans" cxnId="{843F5F56-C96E-4AC7-8225-75C0913BAFF9}">
      <dgm:prSet/>
      <dgm:spPr/>
      <dgm:t>
        <a:bodyPr/>
        <a:lstStyle/>
        <a:p>
          <a:endParaRPr lang="en-ID"/>
        </a:p>
      </dgm:t>
    </dgm:pt>
    <dgm:pt modelId="{CB8D167F-9C79-4FA9-A2C8-AC8BAD2996E8}" type="sibTrans" cxnId="{843F5F56-C96E-4AC7-8225-75C0913BAFF9}">
      <dgm:prSet/>
      <dgm:spPr/>
      <dgm:t>
        <a:bodyPr/>
        <a:lstStyle/>
        <a:p>
          <a:endParaRPr lang="en-ID"/>
        </a:p>
      </dgm:t>
    </dgm:pt>
    <dgm:pt modelId="{B23B2839-183E-4ACD-B0EA-6FDF3273E060}">
      <dgm:prSet phldrT="[Text]" custT="1"/>
      <dgm:spPr/>
      <dgm:t>
        <a:bodyPr/>
        <a:lstStyle/>
        <a:p>
          <a:r>
            <a:rPr lang="en-US" sz="1800" dirty="0" err="1"/>
            <a:t>Gejala</a:t>
          </a:r>
          <a:r>
            <a:rPr lang="en-US" sz="1800" dirty="0"/>
            <a:t> </a:t>
          </a:r>
          <a:r>
            <a:rPr lang="en-US" sz="1800" dirty="0" err="1"/>
            <a:t>Penyakit</a:t>
          </a:r>
          <a:endParaRPr lang="en-ID" sz="1800" dirty="0"/>
        </a:p>
      </dgm:t>
    </dgm:pt>
    <dgm:pt modelId="{2737F39F-5516-40B0-990E-37E3FEADAA10}" type="parTrans" cxnId="{E599A380-743C-4D7B-B2C1-A3B294FB49DD}">
      <dgm:prSet/>
      <dgm:spPr/>
      <dgm:t>
        <a:bodyPr/>
        <a:lstStyle/>
        <a:p>
          <a:endParaRPr lang="en-ID"/>
        </a:p>
      </dgm:t>
    </dgm:pt>
    <dgm:pt modelId="{CC02E595-6AE1-430B-AF3F-943F2A1F5915}" type="sibTrans" cxnId="{E599A380-743C-4D7B-B2C1-A3B294FB49DD}">
      <dgm:prSet/>
      <dgm:spPr/>
      <dgm:t>
        <a:bodyPr/>
        <a:lstStyle/>
        <a:p>
          <a:endParaRPr lang="en-ID"/>
        </a:p>
      </dgm:t>
    </dgm:pt>
    <dgm:pt modelId="{FFFC2D8E-9749-4D02-A0E8-C52A6DFEEE28}">
      <dgm:prSet custT="1"/>
      <dgm:spPr/>
      <dgm:t>
        <a:bodyPr/>
        <a:lstStyle/>
        <a:p>
          <a:r>
            <a:rPr lang="en-US" sz="1800" dirty="0"/>
            <a:t>Tingkat </a:t>
          </a:r>
          <a:r>
            <a:rPr lang="en-US" sz="1800" dirty="0" err="1"/>
            <a:t>Keparahan</a:t>
          </a:r>
          <a:endParaRPr lang="en-US" sz="1800" dirty="0"/>
        </a:p>
      </dgm:t>
    </dgm:pt>
    <dgm:pt modelId="{AF431CC7-94A3-4F09-BC90-0B3A2602F15D}" type="parTrans" cxnId="{6D3D7D3D-9B1F-40D6-AFF7-447E0F467B80}">
      <dgm:prSet/>
      <dgm:spPr/>
      <dgm:t>
        <a:bodyPr/>
        <a:lstStyle/>
        <a:p>
          <a:endParaRPr lang="en-ID"/>
        </a:p>
      </dgm:t>
    </dgm:pt>
    <dgm:pt modelId="{70073935-3008-43C7-BB83-08238FA3BC51}" type="sibTrans" cxnId="{6D3D7D3D-9B1F-40D6-AFF7-447E0F467B80}">
      <dgm:prSet/>
      <dgm:spPr/>
      <dgm:t>
        <a:bodyPr/>
        <a:lstStyle/>
        <a:p>
          <a:endParaRPr lang="en-ID"/>
        </a:p>
      </dgm:t>
    </dgm:pt>
    <dgm:pt modelId="{BF512810-952A-4EA2-90B2-020AD946880A}">
      <dgm:prSet custT="1"/>
      <dgm:spPr/>
      <dgm:t>
        <a:bodyPr/>
        <a:lstStyle/>
        <a:p>
          <a:r>
            <a:rPr lang="en-US" sz="1800"/>
            <a:t>Jenis hama</a:t>
          </a:r>
          <a:endParaRPr lang="en-US" sz="1800" dirty="0"/>
        </a:p>
      </dgm:t>
    </dgm:pt>
    <dgm:pt modelId="{7A863D0C-78A6-4BF2-8F21-B961169F84B4}" type="parTrans" cxnId="{AE4396A0-686E-4836-97FC-9F9B55587BEE}">
      <dgm:prSet/>
      <dgm:spPr/>
      <dgm:t>
        <a:bodyPr/>
        <a:lstStyle/>
        <a:p>
          <a:endParaRPr lang="en-ID"/>
        </a:p>
      </dgm:t>
    </dgm:pt>
    <dgm:pt modelId="{0F3548E1-ED7C-4659-90B2-C47CA23BC42C}" type="sibTrans" cxnId="{AE4396A0-686E-4836-97FC-9F9B55587BEE}">
      <dgm:prSet/>
      <dgm:spPr/>
      <dgm:t>
        <a:bodyPr/>
        <a:lstStyle/>
        <a:p>
          <a:endParaRPr lang="en-ID"/>
        </a:p>
      </dgm:t>
    </dgm:pt>
    <dgm:pt modelId="{63D3FCD9-67F8-4074-BFCF-F59ED61B9322}">
      <dgm:prSet custT="1"/>
      <dgm:spPr/>
      <dgm:t>
        <a:bodyPr/>
        <a:lstStyle/>
        <a:p>
          <a:r>
            <a:rPr lang="en-US" sz="1800" dirty="0" err="1"/>
            <a:t>Tingkatan</a:t>
          </a:r>
          <a:r>
            <a:rPr lang="en-US" sz="1800" dirty="0"/>
            <a:t> Hama</a:t>
          </a:r>
        </a:p>
      </dgm:t>
    </dgm:pt>
    <dgm:pt modelId="{E611E26B-0500-424E-8037-ED132FC6A65B}" type="parTrans" cxnId="{4AE34F9C-8C59-4233-B2B8-AF0C2F112F32}">
      <dgm:prSet/>
      <dgm:spPr/>
      <dgm:t>
        <a:bodyPr/>
        <a:lstStyle/>
        <a:p>
          <a:endParaRPr lang="en-ID"/>
        </a:p>
      </dgm:t>
    </dgm:pt>
    <dgm:pt modelId="{673CE74F-AE05-43A9-BDE7-F2114F1671B6}" type="sibTrans" cxnId="{4AE34F9C-8C59-4233-B2B8-AF0C2F112F32}">
      <dgm:prSet/>
      <dgm:spPr/>
      <dgm:t>
        <a:bodyPr/>
        <a:lstStyle/>
        <a:p>
          <a:endParaRPr lang="en-ID"/>
        </a:p>
      </dgm:t>
    </dgm:pt>
    <dgm:pt modelId="{3A7AF315-8D03-44A6-8495-E5CB67F3D906}">
      <dgm:prSet custT="1"/>
      <dgm:spPr/>
      <dgm:t>
        <a:bodyPr/>
        <a:lstStyle/>
        <a:p>
          <a:r>
            <a:rPr lang="en-US" sz="1800"/>
            <a:t>Daun</a:t>
          </a:r>
          <a:endParaRPr lang="en-US" sz="1800" dirty="0"/>
        </a:p>
      </dgm:t>
    </dgm:pt>
    <dgm:pt modelId="{032992F1-0549-48B3-8259-4A895CD1733D}" type="parTrans" cxnId="{3D3923A4-CACF-4397-A490-CE0E7BAE197B}">
      <dgm:prSet/>
      <dgm:spPr/>
      <dgm:t>
        <a:bodyPr/>
        <a:lstStyle/>
        <a:p>
          <a:endParaRPr lang="en-ID"/>
        </a:p>
      </dgm:t>
    </dgm:pt>
    <dgm:pt modelId="{1E3E911F-29A3-43DC-A932-2ACBD73A0115}" type="sibTrans" cxnId="{3D3923A4-CACF-4397-A490-CE0E7BAE197B}">
      <dgm:prSet/>
      <dgm:spPr/>
      <dgm:t>
        <a:bodyPr/>
        <a:lstStyle/>
        <a:p>
          <a:endParaRPr lang="en-ID"/>
        </a:p>
      </dgm:t>
    </dgm:pt>
    <dgm:pt modelId="{66EDE4B8-4BCB-4B95-A9B2-84E12D7FE59D}">
      <dgm:prSet custT="1"/>
      <dgm:spPr/>
      <dgm:t>
        <a:bodyPr/>
        <a:lstStyle/>
        <a:p>
          <a:r>
            <a:rPr lang="en-US" sz="1800"/>
            <a:t>Buah</a:t>
          </a:r>
          <a:endParaRPr lang="en-US" sz="1800" dirty="0"/>
        </a:p>
      </dgm:t>
    </dgm:pt>
    <dgm:pt modelId="{A9DE631D-F2C0-4BA5-B9D2-9AD131B7ACB4}" type="parTrans" cxnId="{C7CD6340-358F-4FA2-9B93-71B338566806}">
      <dgm:prSet/>
      <dgm:spPr/>
      <dgm:t>
        <a:bodyPr/>
        <a:lstStyle/>
        <a:p>
          <a:endParaRPr lang="en-ID"/>
        </a:p>
      </dgm:t>
    </dgm:pt>
    <dgm:pt modelId="{A9B63EB2-D35E-426D-AB3E-8CCA902446F9}" type="sibTrans" cxnId="{C7CD6340-358F-4FA2-9B93-71B338566806}">
      <dgm:prSet/>
      <dgm:spPr/>
      <dgm:t>
        <a:bodyPr/>
        <a:lstStyle/>
        <a:p>
          <a:endParaRPr lang="en-ID"/>
        </a:p>
      </dgm:t>
    </dgm:pt>
    <dgm:pt modelId="{69B8153C-2DEA-43BE-97A5-26ED902BFDAC}">
      <dgm:prSet custT="1"/>
      <dgm:spPr/>
      <dgm:t>
        <a:bodyPr/>
        <a:lstStyle/>
        <a:p>
          <a:r>
            <a:rPr lang="en-US" sz="1800"/>
            <a:t>Batang</a:t>
          </a:r>
          <a:endParaRPr lang="en-US" sz="1800" dirty="0"/>
        </a:p>
      </dgm:t>
    </dgm:pt>
    <dgm:pt modelId="{12EB900A-CD95-4D40-BE83-1F5B77023BCB}" type="parTrans" cxnId="{A14DEB72-43F7-49E5-B941-3D19ED2BB2BB}">
      <dgm:prSet/>
      <dgm:spPr/>
      <dgm:t>
        <a:bodyPr/>
        <a:lstStyle/>
        <a:p>
          <a:endParaRPr lang="en-ID"/>
        </a:p>
      </dgm:t>
    </dgm:pt>
    <dgm:pt modelId="{AF7A5441-2306-4AC7-9BB3-8B3AB34EF43E}" type="sibTrans" cxnId="{A14DEB72-43F7-49E5-B941-3D19ED2BB2BB}">
      <dgm:prSet/>
      <dgm:spPr/>
      <dgm:t>
        <a:bodyPr/>
        <a:lstStyle/>
        <a:p>
          <a:endParaRPr lang="en-ID"/>
        </a:p>
      </dgm:t>
    </dgm:pt>
    <dgm:pt modelId="{4004C34A-4F43-47DF-BD69-DA79E8315851}">
      <dgm:prSet custT="1"/>
      <dgm:spPr/>
      <dgm:t>
        <a:bodyPr/>
        <a:lstStyle/>
        <a:p>
          <a:r>
            <a:rPr lang="en-US" sz="1800" dirty="0"/>
            <a:t>Hama</a:t>
          </a:r>
        </a:p>
      </dgm:t>
    </dgm:pt>
    <dgm:pt modelId="{06A165F6-6086-4D76-8D3C-9767EA432ADF}" type="parTrans" cxnId="{9DFDBDAA-2F31-41BE-B5AD-1B43FFF77495}">
      <dgm:prSet/>
      <dgm:spPr/>
      <dgm:t>
        <a:bodyPr/>
        <a:lstStyle/>
        <a:p>
          <a:endParaRPr lang="en-ID"/>
        </a:p>
      </dgm:t>
    </dgm:pt>
    <dgm:pt modelId="{35736715-AAE4-4B84-B6D1-4DC41941C9CD}" type="sibTrans" cxnId="{9DFDBDAA-2F31-41BE-B5AD-1B43FFF77495}">
      <dgm:prSet/>
      <dgm:spPr/>
      <dgm:t>
        <a:bodyPr/>
        <a:lstStyle/>
        <a:p>
          <a:endParaRPr lang="en-ID"/>
        </a:p>
      </dgm:t>
    </dgm:pt>
    <dgm:pt modelId="{10116923-381A-4FF4-9B01-7A9AEC42BF0D}" type="pres">
      <dgm:prSet presAssocID="{132CCF54-713C-4BB7-8F49-164AEFE490E1}" presName="linearFlow" presStyleCnt="0">
        <dgm:presLayoutVars>
          <dgm:dir/>
          <dgm:animLvl val="lvl"/>
          <dgm:resizeHandles val="exact"/>
        </dgm:presLayoutVars>
      </dgm:prSet>
      <dgm:spPr/>
    </dgm:pt>
    <dgm:pt modelId="{A73F921F-17BA-400B-9A9B-DABC3C01E405}" type="pres">
      <dgm:prSet presAssocID="{09216411-8DDE-4143-9ACA-6A922672A973}" presName="composite" presStyleCnt="0"/>
      <dgm:spPr/>
    </dgm:pt>
    <dgm:pt modelId="{F2A70D8A-5E7D-4FD1-A9A0-1DC72FD866D9}" type="pres">
      <dgm:prSet presAssocID="{09216411-8DDE-4143-9ACA-6A922672A97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4A1FBC1-37C3-401F-B478-0132805AEB7E}" type="pres">
      <dgm:prSet presAssocID="{09216411-8DDE-4143-9ACA-6A922672A973}" presName="parSh" presStyleLbl="node1" presStyleIdx="0" presStyleCnt="3"/>
      <dgm:spPr/>
    </dgm:pt>
    <dgm:pt modelId="{F11907D6-C5C7-4EC9-97AB-C767042ED462}" type="pres">
      <dgm:prSet presAssocID="{09216411-8DDE-4143-9ACA-6A922672A973}" presName="desTx" presStyleLbl="fgAcc1" presStyleIdx="0" presStyleCnt="3" custScaleX="118516">
        <dgm:presLayoutVars>
          <dgm:bulletEnabled val="1"/>
        </dgm:presLayoutVars>
      </dgm:prSet>
      <dgm:spPr/>
    </dgm:pt>
    <dgm:pt modelId="{BF09B9B5-1854-4FE9-BE5A-CD2C526C2AF5}" type="pres">
      <dgm:prSet presAssocID="{9A02E9FF-F86E-4A8D-8F82-F6FA44E107FB}" presName="sibTrans" presStyleLbl="sibTrans2D1" presStyleIdx="0" presStyleCnt="2"/>
      <dgm:spPr/>
    </dgm:pt>
    <dgm:pt modelId="{9938E799-4DBE-4A52-96E5-C5139C205BA8}" type="pres">
      <dgm:prSet presAssocID="{9A02E9FF-F86E-4A8D-8F82-F6FA44E107FB}" presName="connTx" presStyleLbl="sibTrans2D1" presStyleIdx="0" presStyleCnt="2"/>
      <dgm:spPr/>
    </dgm:pt>
    <dgm:pt modelId="{DE097EB5-B50C-4023-9DC4-A9998CB257BF}" type="pres">
      <dgm:prSet presAssocID="{04B4C125-0480-41AD-8E6A-8858ED1A3C76}" presName="composite" presStyleCnt="0"/>
      <dgm:spPr/>
    </dgm:pt>
    <dgm:pt modelId="{51809BF2-9BA2-4376-BDFA-33CC3CB35EB2}" type="pres">
      <dgm:prSet presAssocID="{04B4C125-0480-41AD-8E6A-8858ED1A3C7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44574EE-E89E-4C1D-9219-925A72C9E4D1}" type="pres">
      <dgm:prSet presAssocID="{04B4C125-0480-41AD-8E6A-8858ED1A3C76}" presName="parSh" presStyleLbl="node1" presStyleIdx="1" presStyleCnt="3"/>
      <dgm:spPr/>
    </dgm:pt>
    <dgm:pt modelId="{AF0B9052-8BAE-4169-B986-451673DF7205}" type="pres">
      <dgm:prSet presAssocID="{04B4C125-0480-41AD-8E6A-8858ED1A3C76}" presName="desTx" presStyleLbl="fgAcc1" presStyleIdx="1" presStyleCnt="3" custScaleX="125268">
        <dgm:presLayoutVars>
          <dgm:bulletEnabled val="1"/>
        </dgm:presLayoutVars>
      </dgm:prSet>
      <dgm:spPr/>
    </dgm:pt>
    <dgm:pt modelId="{107E742E-9E31-4932-94F3-0E2EA9302B43}" type="pres">
      <dgm:prSet presAssocID="{B7DC99F3-4DB8-4C8D-90CE-D26C3D89D702}" presName="sibTrans" presStyleLbl="sibTrans2D1" presStyleIdx="1" presStyleCnt="2"/>
      <dgm:spPr/>
    </dgm:pt>
    <dgm:pt modelId="{DF7ED09B-16E0-4316-AF4A-6F7BF4E5D1B6}" type="pres">
      <dgm:prSet presAssocID="{B7DC99F3-4DB8-4C8D-90CE-D26C3D89D702}" presName="connTx" presStyleLbl="sibTrans2D1" presStyleIdx="1" presStyleCnt="2"/>
      <dgm:spPr/>
    </dgm:pt>
    <dgm:pt modelId="{291B30B2-5BA8-48FD-AD02-2263AE16536D}" type="pres">
      <dgm:prSet presAssocID="{4D064EC5-AC82-4919-AFCE-CB215117BFF6}" presName="composite" presStyleCnt="0"/>
      <dgm:spPr/>
    </dgm:pt>
    <dgm:pt modelId="{9D0D653E-62A1-47E4-A6B5-5809EE3F1A65}" type="pres">
      <dgm:prSet presAssocID="{4D064EC5-AC82-4919-AFCE-CB215117BFF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93416F1-A47A-420D-BA47-9F405769FEB4}" type="pres">
      <dgm:prSet presAssocID="{4D064EC5-AC82-4919-AFCE-CB215117BFF6}" presName="parSh" presStyleLbl="node1" presStyleIdx="2" presStyleCnt="3"/>
      <dgm:spPr/>
    </dgm:pt>
    <dgm:pt modelId="{AA9A89F0-4184-4628-85C9-73C5D7D9A0D1}" type="pres">
      <dgm:prSet presAssocID="{4D064EC5-AC82-4919-AFCE-CB215117BFF6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438D402-AF32-45FC-B1CD-E4ED30E51D44}" type="presOf" srcId="{B7DC99F3-4DB8-4C8D-90CE-D26C3D89D702}" destId="{DF7ED09B-16E0-4316-AF4A-6F7BF4E5D1B6}" srcOrd="1" destOrd="0" presId="urn:microsoft.com/office/officeart/2005/8/layout/process3"/>
    <dgm:cxn modelId="{6FD19B19-7A98-46D7-846D-47BBB4784C99}" srcId="{04B4C125-0480-41AD-8E6A-8858ED1A3C76}" destId="{7FAB0E1E-59FC-488D-9B65-5955F2117A9B}" srcOrd="0" destOrd="0" parTransId="{472B7AA8-19B7-4516-B718-E0EE112A7459}" sibTransId="{1AA19403-2125-43F0-8F77-4327D6449BDA}"/>
    <dgm:cxn modelId="{AD8ED522-AC3E-4BDA-B743-8FC9711E0E7D}" type="presOf" srcId="{09216411-8DDE-4143-9ACA-6A922672A973}" destId="{E4A1FBC1-37C3-401F-B478-0132805AEB7E}" srcOrd="1" destOrd="0" presId="urn:microsoft.com/office/officeart/2005/8/layout/process3"/>
    <dgm:cxn modelId="{F0D7B231-6F0A-46F1-9834-60248FE45DED}" type="presOf" srcId="{4004C34A-4F43-47DF-BD69-DA79E8315851}" destId="{AF0B9052-8BAE-4169-B986-451673DF7205}" srcOrd="0" destOrd="4" presId="urn:microsoft.com/office/officeart/2005/8/layout/process3"/>
    <dgm:cxn modelId="{2981EF35-30A5-4AA0-BEED-04470F7EF47D}" type="presOf" srcId="{4D064EC5-AC82-4919-AFCE-CB215117BFF6}" destId="{9D0D653E-62A1-47E4-A6B5-5809EE3F1A65}" srcOrd="0" destOrd="0" presId="urn:microsoft.com/office/officeart/2005/8/layout/process3"/>
    <dgm:cxn modelId="{B2DBF438-EC64-4314-96EC-07327D0CC43E}" type="presOf" srcId="{09216411-8DDE-4143-9ACA-6A922672A973}" destId="{F2A70D8A-5E7D-4FD1-A9A0-1DC72FD866D9}" srcOrd="0" destOrd="0" presId="urn:microsoft.com/office/officeart/2005/8/layout/process3"/>
    <dgm:cxn modelId="{6D3D7D3D-9B1F-40D6-AFF7-447E0F467B80}" srcId="{B23B2839-183E-4ACD-B0EA-6FDF3273E060}" destId="{FFFC2D8E-9749-4D02-A0E8-C52A6DFEEE28}" srcOrd="0" destOrd="0" parTransId="{AF431CC7-94A3-4F09-BC90-0B3A2602F15D}" sibTransId="{70073935-3008-43C7-BB83-08238FA3BC51}"/>
    <dgm:cxn modelId="{A993B33D-E401-4E60-8C91-EF2525F15D74}" type="presOf" srcId="{9A02E9FF-F86E-4A8D-8F82-F6FA44E107FB}" destId="{BF09B9B5-1854-4FE9-BE5A-CD2C526C2AF5}" srcOrd="0" destOrd="0" presId="urn:microsoft.com/office/officeart/2005/8/layout/process3"/>
    <dgm:cxn modelId="{C7CD6340-358F-4FA2-9B93-71B338566806}" srcId="{7FAB0E1E-59FC-488D-9B65-5955F2117A9B}" destId="{66EDE4B8-4BCB-4B95-A9B2-84E12D7FE59D}" srcOrd="1" destOrd="0" parTransId="{A9DE631D-F2C0-4BA5-B9D2-9AD131B7ACB4}" sibTransId="{A9B63EB2-D35E-426D-AB3E-8CCA902446F9}"/>
    <dgm:cxn modelId="{E1D50762-2EC5-4958-BBC3-C349FAB335CA}" type="presOf" srcId="{7FAB0E1E-59FC-488D-9B65-5955F2117A9B}" destId="{AF0B9052-8BAE-4169-B986-451673DF7205}" srcOrd="0" destOrd="0" presId="urn:microsoft.com/office/officeart/2005/8/layout/process3"/>
    <dgm:cxn modelId="{9544D446-B146-48CB-9331-128D286D8E30}" type="presOf" srcId="{66EDE4B8-4BCB-4B95-A9B2-84E12D7FE59D}" destId="{AF0B9052-8BAE-4169-B986-451673DF7205}" srcOrd="0" destOrd="2" presId="urn:microsoft.com/office/officeart/2005/8/layout/process3"/>
    <dgm:cxn modelId="{37BE0D6B-54CF-4B29-9266-124BF53EB56A}" type="presOf" srcId="{04B4C125-0480-41AD-8E6A-8858ED1A3C76}" destId="{51809BF2-9BA2-4376-BDFA-33CC3CB35EB2}" srcOrd="0" destOrd="0" presId="urn:microsoft.com/office/officeart/2005/8/layout/process3"/>
    <dgm:cxn modelId="{7BDE764D-25DE-4722-868A-5E5F8057DB7C}" srcId="{132CCF54-713C-4BB7-8F49-164AEFE490E1}" destId="{09216411-8DDE-4143-9ACA-6A922672A973}" srcOrd="0" destOrd="0" parTransId="{5C3BC69C-0426-4AFD-8DF5-1E0E4D7D09EE}" sibTransId="{9A02E9FF-F86E-4A8D-8F82-F6FA44E107FB}"/>
    <dgm:cxn modelId="{9602194E-D26F-4C27-BF77-82961FC68599}" type="presOf" srcId="{132CCF54-713C-4BB7-8F49-164AEFE490E1}" destId="{10116923-381A-4FF4-9B01-7A9AEC42BF0D}" srcOrd="0" destOrd="0" presId="urn:microsoft.com/office/officeart/2005/8/layout/process3"/>
    <dgm:cxn modelId="{7F948F6E-0160-4FF6-AEE3-725D5446EA69}" type="presOf" srcId="{BF512810-952A-4EA2-90B2-020AD946880A}" destId="{AA9A89F0-4184-4628-85C9-73C5D7D9A0D1}" srcOrd="0" destOrd="2" presId="urn:microsoft.com/office/officeart/2005/8/layout/process3"/>
    <dgm:cxn modelId="{17D2E851-E028-4968-88CE-D56934F3D065}" type="presOf" srcId="{B7DC99F3-4DB8-4C8D-90CE-D26C3D89D702}" destId="{107E742E-9E31-4932-94F3-0E2EA9302B43}" srcOrd="0" destOrd="0" presId="urn:microsoft.com/office/officeart/2005/8/layout/process3"/>
    <dgm:cxn modelId="{A14DEB72-43F7-49E5-B941-3D19ED2BB2BB}" srcId="{7FAB0E1E-59FC-488D-9B65-5955F2117A9B}" destId="{69B8153C-2DEA-43BE-97A5-26ED902BFDAC}" srcOrd="2" destOrd="0" parTransId="{12EB900A-CD95-4D40-BE83-1F5B77023BCB}" sibTransId="{AF7A5441-2306-4AC7-9BB3-8B3AB34EF43E}"/>
    <dgm:cxn modelId="{8F5E5A73-58A4-491B-AAB3-9F43A1332BC6}" type="presOf" srcId="{9A02E9FF-F86E-4A8D-8F82-F6FA44E107FB}" destId="{9938E799-4DBE-4A52-96E5-C5139C205BA8}" srcOrd="1" destOrd="0" presId="urn:microsoft.com/office/officeart/2005/8/layout/process3"/>
    <dgm:cxn modelId="{843F5F56-C96E-4AC7-8225-75C0913BAFF9}" srcId="{132CCF54-713C-4BB7-8F49-164AEFE490E1}" destId="{4D064EC5-AC82-4919-AFCE-CB215117BFF6}" srcOrd="2" destOrd="0" parTransId="{3A85C107-0DB9-4558-9C1D-DB79FCF5CF54}" sibTransId="{CB8D167F-9C79-4FA9-A2C8-AC8BAD2996E8}"/>
    <dgm:cxn modelId="{E599A380-743C-4D7B-B2C1-A3B294FB49DD}" srcId="{4D064EC5-AC82-4919-AFCE-CB215117BFF6}" destId="{B23B2839-183E-4ACD-B0EA-6FDF3273E060}" srcOrd="0" destOrd="0" parTransId="{2737F39F-5516-40B0-990E-37E3FEADAA10}" sibTransId="{CC02E595-6AE1-430B-AF3F-943F2A1F5915}"/>
    <dgm:cxn modelId="{43669485-B598-49B6-8C18-4EEAAB51042B}" type="presOf" srcId="{04B4C125-0480-41AD-8E6A-8858ED1A3C76}" destId="{A44574EE-E89E-4C1D-9219-925A72C9E4D1}" srcOrd="1" destOrd="0" presId="urn:microsoft.com/office/officeart/2005/8/layout/process3"/>
    <dgm:cxn modelId="{F6B74988-7C2B-4A5C-A79A-B353B0E54B04}" type="presOf" srcId="{63D3FCD9-67F8-4074-BFCF-F59ED61B9322}" destId="{AA9A89F0-4184-4628-85C9-73C5D7D9A0D1}" srcOrd="0" destOrd="3" presId="urn:microsoft.com/office/officeart/2005/8/layout/process3"/>
    <dgm:cxn modelId="{65DAC094-81AA-400D-BD8A-E4F95737A086}" type="presOf" srcId="{CFC1DB3B-0CD5-4F2E-8DF6-60995D176B41}" destId="{F11907D6-C5C7-4EC9-97AB-C767042ED462}" srcOrd="0" destOrd="0" presId="urn:microsoft.com/office/officeart/2005/8/layout/process3"/>
    <dgm:cxn modelId="{4AE34F9C-8C59-4233-B2B8-AF0C2F112F32}" srcId="{BF512810-952A-4EA2-90B2-020AD946880A}" destId="{63D3FCD9-67F8-4074-BFCF-F59ED61B9322}" srcOrd="0" destOrd="0" parTransId="{E611E26B-0500-424E-8037-ED132FC6A65B}" sibTransId="{673CE74F-AE05-43A9-BDE7-F2114F1671B6}"/>
    <dgm:cxn modelId="{AE4396A0-686E-4836-97FC-9F9B55587BEE}" srcId="{4D064EC5-AC82-4919-AFCE-CB215117BFF6}" destId="{BF512810-952A-4EA2-90B2-020AD946880A}" srcOrd="1" destOrd="0" parTransId="{7A863D0C-78A6-4BF2-8F21-B961169F84B4}" sibTransId="{0F3548E1-ED7C-4659-90B2-C47CA23BC42C}"/>
    <dgm:cxn modelId="{3D3923A4-CACF-4397-A490-CE0E7BAE197B}" srcId="{7FAB0E1E-59FC-488D-9B65-5955F2117A9B}" destId="{3A7AF315-8D03-44A6-8495-E5CB67F3D906}" srcOrd="0" destOrd="0" parTransId="{032992F1-0549-48B3-8259-4A895CD1733D}" sibTransId="{1E3E911F-29A3-43DC-A932-2ACBD73A0115}"/>
    <dgm:cxn modelId="{9DFDBDAA-2F31-41BE-B5AD-1B43FFF77495}" srcId="{7FAB0E1E-59FC-488D-9B65-5955F2117A9B}" destId="{4004C34A-4F43-47DF-BD69-DA79E8315851}" srcOrd="3" destOrd="0" parTransId="{06A165F6-6086-4D76-8D3C-9767EA432ADF}" sibTransId="{35736715-AAE4-4B84-B6D1-4DC41941C9CD}"/>
    <dgm:cxn modelId="{E168EAAD-7FD0-4517-A54D-2212D533BACA}" type="presOf" srcId="{3A7AF315-8D03-44A6-8495-E5CB67F3D906}" destId="{AF0B9052-8BAE-4169-B986-451673DF7205}" srcOrd="0" destOrd="1" presId="urn:microsoft.com/office/officeart/2005/8/layout/process3"/>
    <dgm:cxn modelId="{05F778BE-948D-4AA0-A868-54FE57D4BC0A}" type="presOf" srcId="{69B8153C-2DEA-43BE-97A5-26ED902BFDAC}" destId="{AF0B9052-8BAE-4169-B986-451673DF7205}" srcOrd="0" destOrd="3" presId="urn:microsoft.com/office/officeart/2005/8/layout/process3"/>
    <dgm:cxn modelId="{4AF028BF-EF78-481B-8CC0-3B0DD650D8ED}" srcId="{09216411-8DDE-4143-9ACA-6A922672A973}" destId="{CFC1DB3B-0CD5-4F2E-8DF6-60995D176B41}" srcOrd="0" destOrd="0" parTransId="{66EDA2B9-AED1-4649-9FAE-129462A10839}" sibTransId="{3703B957-0A84-4C25-92A7-62EBD8FED769}"/>
    <dgm:cxn modelId="{70D7ECC7-3762-43DC-8917-2BD6F4858997}" type="presOf" srcId="{FFFC2D8E-9749-4D02-A0E8-C52A6DFEEE28}" destId="{AA9A89F0-4184-4628-85C9-73C5D7D9A0D1}" srcOrd="0" destOrd="1" presId="urn:microsoft.com/office/officeart/2005/8/layout/process3"/>
    <dgm:cxn modelId="{4D4185CD-D729-49DF-ABEB-0CB782BB9F61}" type="presOf" srcId="{4D064EC5-AC82-4919-AFCE-CB215117BFF6}" destId="{593416F1-A47A-420D-BA47-9F405769FEB4}" srcOrd="1" destOrd="0" presId="urn:microsoft.com/office/officeart/2005/8/layout/process3"/>
    <dgm:cxn modelId="{93E173DE-7581-4963-A8AF-E967571D4256}" srcId="{132CCF54-713C-4BB7-8F49-164AEFE490E1}" destId="{04B4C125-0480-41AD-8E6A-8858ED1A3C76}" srcOrd="1" destOrd="0" parTransId="{9726930F-24F0-4353-8ABB-CE0E87A918C3}" sibTransId="{B7DC99F3-4DB8-4C8D-90CE-D26C3D89D702}"/>
    <dgm:cxn modelId="{04DE69F2-CE5D-46C6-B0D2-27A5F4CC0C32}" type="presOf" srcId="{B23B2839-183E-4ACD-B0EA-6FDF3273E060}" destId="{AA9A89F0-4184-4628-85C9-73C5D7D9A0D1}" srcOrd="0" destOrd="0" presId="urn:microsoft.com/office/officeart/2005/8/layout/process3"/>
    <dgm:cxn modelId="{74E2DD19-3C98-4025-95D3-55D553872324}" type="presParOf" srcId="{10116923-381A-4FF4-9B01-7A9AEC42BF0D}" destId="{A73F921F-17BA-400B-9A9B-DABC3C01E405}" srcOrd="0" destOrd="0" presId="urn:microsoft.com/office/officeart/2005/8/layout/process3"/>
    <dgm:cxn modelId="{7C801989-24C5-413E-9366-21BCDD27493C}" type="presParOf" srcId="{A73F921F-17BA-400B-9A9B-DABC3C01E405}" destId="{F2A70D8A-5E7D-4FD1-A9A0-1DC72FD866D9}" srcOrd="0" destOrd="0" presId="urn:microsoft.com/office/officeart/2005/8/layout/process3"/>
    <dgm:cxn modelId="{9B4B0721-AD34-4D40-A4BD-D3A351616680}" type="presParOf" srcId="{A73F921F-17BA-400B-9A9B-DABC3C01E405}" destId="{E4A1FBC1-37C3-401F-B478-0132805AEB7E}" srcOrd="1" destOrd="0" presId="urn:microsoft.com/office/officeart/2005/8/layout/process3"/>
    <dgm:cxn modelId="{DB156148-4F6F-4498-BC23-7025D6140F2B}" type="presParOf" srcId="{A73F921F-17BA-400B-9A9B-DABC3C01E405}" destId="{F11907D6-C5C7-4EC9-97AB-C767042ED462}" srcOrd="2" destOrd="0" presId="urn:microsoft.com/office/officeart/2005/8/layout/process3"/>
    <dgm:cxn modelId="{3F846BD5-65DD-4CB1-9D78-DEFB98231040}" type="presParOf" srcId="{10116923-381A-4FF4-9B01-7A9AEC42BF0D}" destId="{BF09B9B5-1854-4FE9-BE5A-CD2C526C2AF5}" srcOrd="1" destOrd="0" presId="urn:microsoft.com/office/officeart/2005/8/layout/process3"/>
    <dgm:cxn modelId="{E9849A02-1A55-4EDF-BD00-43FC434C4F83}" type="presParOf" srcId="{BF09B9B5-1854-4FE9-BE5A-CD2C526C2AF5}" destId="{9938E799-4DBE-4A52-96E5-C5139C205BA8}" srcOrd="0" destOrd="0" presId="urn:microsoft.com/office/officeart/2005/8/layout/process3"/>
    <dgm:cxn modelId="{6287BDF2-1755-45A3-BE7C-F045A3A6E246}" type="presParOf" srcId="{10116923-381A-4FF4-9B01-7A9AEC42BF0D}" destId="{DE097EB5-B50C-4023-9DC4-A9998CB257BF}" srcOrd="2" destOrd="0" presId="urn:microsoft.com/office/officeart/2005/8/layout/process3"/>
    <dgm:cxn modelId="{CFFDC9AF-95E1-4906-8942-5114C7F8A608}" type="presParOf" srcId="{DE097EB5-B50C-4023-9DC4-A9998CB257BF}" destId="{51809BF2-9BA2-4376-BDFA-33CC3CB35EB2}" srcOrd="0" destOrd="0" presId="urn:microsoft.com/office/officeart/2005/8/layout/process3"/>
    <dgm:cxn modelId="{EE05615D-2742-47C8-A466-82E11E4C8517}" type="presParOf" srcId="{DE097EB5-B50C-4023-9DC4-A9998CB257BF}" destId="{A44574EE-E89E-4C1D-9219-925A72C9E4D1}" srcOrd="1" destOrd="0" presId="urn:microsoft.com/office/officeart/2005/8/layout/process3"/>
    <dgm:cxn modelId="{D0C10B89-C3F5-4036-8265-4945676B1270}" type="presParOf" srcId="{DE097EB5-B50C-4023-9DC4-A9998CB257BF}" destId="{AF0B9052-8BAE-4169-B986-451673DF7205}" srcOrd="2" destOrd="0" presId="urn:microsoft.com/office/officeart/2005/8/layout/process3"/>
    <dgm:cxn modelId="{F8E71496-0DCC-4862-B68A-30A0356635C7}" type="presParOf" srcId="{10116923-381A-4FF4-9B01-7A9AEC42BF0D}" destId="{107E742E-9E31-4932-94F3-0E2EA9302B43}" srcOrd="3" destOrd="0" presId="urn:microsoft.com/office/officeart/2005/8/layout/process3"/>
    <dgm:cxn modelId="{451AEDE6-9512-4088-8B27-F12308B4F83B}" type="presParOf" srcId="{107E742E-9E31-4932-94F3-0E2EA9302B43}" destId="{DF7ED09B-16E0-4316-AF4A-6F7BF4E5D1B6}" srcOrd="0" destOrd="0" presId="urn:microsoft.com/office/officeart/2005/8/layout/process3"/>
    <dgm:cxn modelId="{2EC3A8D4-DE3C-47F7-B2DD-A5C49A6FE9F4}" type="presParOf" srcId="{10116923-381A-4FF4-9B01-7A9AEC42BF0D}" destId="{291B30B2-5BA8-48FD-AD02-2263AE16536D}" srcOrd="4" destOrd="0" presId="urn:microsoft.com/office/officeart/2005/8/layout/process3"/>
    <dgm:cxn modelId="{EBE3E079-8B1C-47B8-B65F-F22B604AD079}" type="presParOf" srcId="{291B30B2-5BA8-48FD-AD02-2263AE16536D}" destId="{9D0D653E-62A1-47E4-A6B5-5809EE3F1A65}" srcOrd="0" destOrd="0" presId="urn:microsoft.com/office/officeart/2005/8/layout/process3"/>
    <dgm:cxn modelId="{DAFF1536-E329-4A7A-B4A1-2E7B0D53D267}" type="presParOf" srcId="{291B30B2-5BA8-48FD-AD02-2263AE16536D}" destId="{593416F1-A47A-420D-BA47-9F405769FEB4}" srcOrd="1" destOrd="0" presId="urn:microsoft.com/office/officeart/2005/8/layout/process3"/>
    <dgm:cxn modelId="{01D8DABC-C288-45DE-BC87-106334C6281B}" type="presParOf" srcId="{291B30B2-5BA8-48FD-AD02-2263AE16536D}" destId="{AA9A89F0-4184-4628-85C9-73C5D7D9A0D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50059D-1FC1-494F-B85F-794BD2B424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71A592-B506-4BF2-9BC4-8C0741DEC260}">
      <dgm:prSet phldrT="[Text]"/>
      <dgm:spPr/>
      <dgm:t>
        <a:bodyPr/>
        <a:lstStyle/>
        <a:p>
          <a:r>
            <a:rPr lang="en-US" dirty="0"/>
            <a:t>User Input Gambar</a:t>
          </a:r>
          <a:endParaRPr lang="en-ID" dirty="0"/>
        </a:p>
      </dgm:t>
    </dgm:pt>
    <dgm:pt modelId="{0FB0C1BD-20B7-48EB-9E11-6D11287726D1}" type="parTrans" cxnId="{F9B94B08-4AAC-46AF-ADDB-19B33BFEA7F8}">
      <dgm:prSet/>
      <dgm:spPr/>
      <dgm:t>
        <a:bodyPr/>
        <a:lstStyle/>
        <a:p>
          <a:endParaRPr lang="en-ID"/>
        </a:p>
      </dgm:t>
    </dgm:pt>
    <dgm:pt modelId="{177C8993-60C6-498D-991D-2C3A4270F65B}" type="sibTrans" cxnId="{F9B94B08-4AAC-46AF-ADDB-19B33BFEA7F8}">
      <dgm:prSet/>
      <dgm:spPr/>
      <dgm:t>
        <a:bodyPr/>
        <a:lstStyle/>
        <a:p>
          <a:endParaRPr lang="en-ID"/>
        </a:p>
      </dgm:t>
    </dgm:pt>
    <dgm:pt modelId="{E739362B-3939-456E-8BB4-C136FCFA1813}">
      <dgm:prSet phldrT="[Text]"/>
      <dgm:spPr/>
      <dgm:t>
        <a:bodyPr/>
        <a:lstStyle/>
        <a:p>
          <a:r>
            <a:rPr lang="en-US" dirty="0"/>
            <a:t>Object Detection</a:t>
          </a:r>
          <a:endParaRPr lang="en-ID" dirty="0"/>
        </a:p>
      </dgm:t>
    </dgm:pt>
    <dgm:pt modelId="{4D3B1E31-18C1-406E-BF7A-39BC32F3950B}" type="parTrans" cxnId="{E079AF43-1395-46D8-95CB-46AFB02AEDCC}">
      <dgm:prSet/>
      <dgm:spPr/>
      <dgm:t>
        <a:bodyPr/>
        <a:lstStyle/>
        <a:p>
          <a:endParaRPr lang="en-ID"/>
        </a:p>
      </dgm:t>
    </dgm:pt>
    <dgm:pt modelId="{1C0A3918-36BC-4FBF-BE40-F078AA5CA72A}" type="sibTrans" cxnId="{E079AF43-1395-46D8-95CB-46AFB02AEDCC}">
      <dgm:prSet/>
      <dgm:spPr/>
      <dgm:t>
        <a:bodyPr/>
        <a:lstStyle/>
        <a:p>
          <a:endParaRPr lang="en-ID"/>
        </a:p>
      </dgm:t>
    </dgm:pt>
    <dgm:pt modelId="{D96B256B-192C-4ECF-A96C-424921B9BFAE}">
      <dgm:prSet phldrT="[Text]"/>
      <dgm:spPr/>
      <dgm:t>
        <a:bodyPr/>
        <a:lstStyle/>
        <a:p>
          <a:r>
            <a:rPr lang="en-US" dirty="0"/>
            <a:t>Crop Classification</a:t>
          </a:r>
          <a:endParaRPr lang="en-ID" dirty="0"/>
        </a:p>
      </dgm:t>
    </dgm:pt>
    <dgm:pt modelId="{A8CCDE1B-89EA-492C-80B7-E2D26EFB2337}" type="parTrans" cxnId="{0FF054E3-94F3-49CA-8F06-2418DFC0B9ED}">
      <dgm:prSet/>
      <dgm:spPr/>
      <dgm:t>
        <a:bodyPr/>
        <a:lstStyle/>
        <a:p>
          <a:endParaRPr lang="en-ID"/>
        </a:p>
      </dgm:t>
    </dgm:pt>
    <dgm:pt modelId="{0F5315AB-4C58-4290-833B-78DD357428A9}" type="sibTrans" cxnId="{0FF054E3-94F3-49CA-8F06-2418DFC0B9ED}">
      <dgm:prSet/>
      <dgm:spPr/>
      <dgm:t>
        <a:bodyPr/>
        <a:lstStyle/>
        <a:p>
          <a:endParaRPr lang="en-ID"/>
        </a:p>
      </dgm:t>
    </dgm:pt>
    <dgm:pt modelId="{D18D9690-05C0-4F9B-9ECC-FCB57BA72B41}" type="pres">
      <dgm:prSet presAssocID="{7050059D-1FC1-494F-B85F-794BD2B42458}" presName="Name0" presStyleCnt="0">
        <dgm:presLayoutVars>
          <dgm:dir/>
          <dgm:resizeHandles val="exact"/>
        </dgm:presLayoutVars>
      </dgm:prSet>
      <dgm:spPr/>
    </dgm:pt>
    <dgm:pt modelId="{D46CA3A0-F3D5-4BD7-84F7-78DD5297E101}" type="pres">
      <dgm:prSet presAssocID="{2671A592-B506-4BF2-9BC4-8C0741DEC260}" presName="node" presStyleLbl="node1" presStyleIdx="0" presStyleCnt="3">
        <dgm:presLayoutVars>
          <dgm:bulletEnabled val="1"/>
        </dgm:presLayoutVars>
      </dgm:prSet>
      <dgm:spPr/>
    </dgm:pt>
    <dgm:pt modelId="{E94094FE-982E-4CB3-885E-0C4FF19A690F}" type="pres">
      <dgm:prSet presAssocID="{177C8993-60C6-498D-991D-2C3A4270F65B}" presName="sibTrans" presStyleLbl="sibTrans2D1" presStyleIdx="0" presStyleCnt="2"/>
      <dgm:spPr/>
    </dgm:pt>
    <dgm:pt modelId="{CB81F49A-5BF5-4258-83A5-62E64DDA19E4}" type="pres">
      <dgm:prSet presAssocID="{177C8993-60C6-498D-991D-2C3A4270F65B}" presName="connectorText" presStyleLbl="sibTrans2D1" presStyleIdx="0" presStyleCnt="2"/>
      <dgm:spPr/>
    </dgm:pt>
    <dgm:pt modelId="{09BA5901-7C79-4912-8C89-ECC6C7B29EFF}" type="pres">
      <dgm:prSet presAssocID="{E739362B-3939-456E-8BB4-C136FCFA1813}" presName="node" presStyleLbl="node1" presStyleIdx="1" presStyleCnt="3" custLinFactNeighborX="0">
        <dgm:presLayoutVars>
          <dgm:bulletEnabled val="1"/>
        </dgm:presLayoutVars>
      </dgm:prSet>
      <dgm:spPr/>
    </dgm:pt>
    <dgm:pt modelId="{8C743A2F-6AA0-4A86-B715-46457554FCB1}" type="pres">
      <dgm:prSet presAssocID="{1C0A3918-36BC-4FBF-BE40-F078AA5CA72A}" presName="sibTrans" presStyleLbl="sibTrans2D1" presStyleIdx="1" presStyleCnt="2"/>
      <dgm:spPr/>
    </dgm:pt>
    <dgm:pt modelId="{5025DD07-E885-414B-9544-FCB182692633}" type="pres">
      <dgm:prSet presAssocID="{1C0A3918-36BC-4FBF-BE40-F078AA5CA72A}" presName="connectorText" presStyleLbl="sibTrans2D1" presStyleIdx="1" presStyleCnt="2"/>
      <dgm:spPr/>
    </dgm:pt>
    <dgm:pt modelId="{E24DAB3D-C5A4-4558-846D-8D8B55D3B57D}" type="pres">
      <dgm:prSet presAssocID="{D96B256B-192C-4ECF-A96C-424921B9BFAE}" presName="node" presStyleLbl="node1" presStyleIdx="2" presStyleCnt="3">
        <dgm:presLayoutVars>
          <dgm:bulletEnabled val="1"/>
        </dgm:presLayoutVars>
      </dgm:prSet>
      <dgm:spPr/>
    </dgm:pt>
  </dgm:ptLst>
  <dgm:cxnLst>
    <dgm:cxn modelId="{F9B94B08-4AAC-46AF-ADDB-19B33BFEA7F8}" srcId="{7050059D-1FC1-494F-B85F-794BD2B42458}" destId="{2671A592-B506-4BF2-9BC4-8C0741DEC260}" srcOrd="0" destOrd="0" parTransId="{0FB0C1BD-20B7-48EB-9E11-6D11287726D1}" sibTransId="{177C8993-60C6-498D-991D-2C3A4270F65B}"/>
    <dgm:cxn modelId="{0857470E-81DC-4DF6-8EE9-8B01B995F6EA}" type="presOf" srcId="{177C8993-60C6-498D-991D-2C3A4270F65B}" destId="{E94094FE-982E-4CB3-885E-0C4FF19A690F}" srcOrd="0" destOrd="0" presId="urn:microsoft.com/office/officeart/2005/8/layout/process1"/>
    <dgm:cxn modelId="{E5FE7311-61C3-404B-B2FF-974FB2C4CA3A}" type="presOf" srcId="{2671A592-B506-4BF2-9BC4-8C0741DEC260}" destId="{D46CA3A0-F3D5-4BD7-84F7-78DD5297E101}" srcOrd="0" destOrd="0" presId="urn:microsoft.com/office/officeart/2005/8/layout/process1"/>
    <dgm:cxn modelId="{B108B517-469A-4A1A-B74E-BFAEA51516C3}" type="presOf" srcId="{1C0A3918-36BC-4FBF-BE40-F078AA5CA72A}" destId="{8C743A2F-6AA0-4A86-B715-46457554FCB1}" srcOrd="0" destOrd="0" presId="urn:microsoft.com/office/officeart/2005/8/layout/process1"/>
    <dgm:cxn modelId="{3DD5BF5B-955A-45E0-A6A4-E88C485AE555}" type="presOf" srcId="{D96B256B-192C-4ECF-A96C-424921B9BFAE}" destId="{E24DAB3D-C5A4-4558-846D-8D8B55D3B57D}" srcOrd="0" destOrd="0" presId="urn:microsoft.com/office/officeart/2005/8/layout/process1"/>
    <dgm:cxn modelId="{E079AF43-1395-46D8-95CB-46AFB02AEDCC}" srcId="{7050059D-1FC1-494F-B85F-794BD2B42458}" destId="{E739362B-3939-456E-8BB4-C136FCFA1813}" srcOrd="1" destOrd="0" parTransId="{4D3B1E31-18C1-406E-BF7A-39BC32F3950B}" sibTransId="{1C0A3918-36BC-4FBF-BE40-F078AA5CA72A}"/>
    <dgm:cxn modelId="{55D38D4B-E4F0-42AB-A1F1-C9CEA41C8BE7}" type="presOf" srcId="{E739362B-3939-456E-8BB4-C136FCFA1813}" destId="{09BA5901-7C79-4912-8C89-ECC6C7B29EFF}" srcOrd="0" destOrd="0" presId="urn:microsoft.com/office/officeart/2005/8/layout/process1"/>
    <dgm:cxn modelId="{2BF5C455-2354-46C8-8791-8CA564142C18}" type="presOf" srcId="{177C8993-60C6-498D-991D-2C3A4270F65B}" destId="{CB81F49A-5BF5-4258-83A5-62E64DDA19E4}" srcOrd="1" destOrd="0" presId="urn:microsoft.com/office/officeart/2005/8/layout/process1"/>
    <dgm:cxn modelId="{CFAA619B-82CE-4AB4-B629-B5A8C9A3A57C}" type="presOf" srcId="{7050059D-1FC1-494F-B85F-794BD2B42458}" destId="{D18D9690-05C0-4F9B-9ECC-FCB57BA72B41}" srcOrd="0" destOrd="0" presId="urn:microsoft.com/office/officeart/2005/8/layout/process1"/>
    <dgm:cxn modelId="{D6FB42D8-EA77-4FA5-A8D4-A0EBD19C65FF}" type="presOf" srcId="{1C0A3918-36BC-4FBF-BE40-F078AA5CA72A}" destId="{5025DD07-E885-414B-9544-FCB182692633}" srcOrd="1" destOrd="0" presId="urn:microsoft.com/office/officeart/2005/8/layout/process1"/>
    <dgm:cxn modelId="{0FF054E3-94F3-49CA-8F06-2418DFC0B9ED}" srcId="{7050059D-1FC1-494F-B85F-794BD2B42458}" destId="{D96B256B-192C-4ECF-A96C-424921B9BFAE}" srcOrd="2" destOrd="0" parTransId="{A8CCDE1B-89EA-492C-80B7-E2D26EFB2337}" sibTransId="{0F5315AB-4C58-4290-833B-78DD357428A9}"/>
    <dgm:cxn modelId="{FF67DB90-9700-462E-BD90-23E67AEFB4DE}" type="presParOf" srcId="{D18D9690-05C0-4F9B-9ECC-FCB57BA72B41}" destId="{D46CA3A0-F3D5-4BD7-84F7-78DD5297E101}" srcOrd="0" destOrd="0" presId="urn:microsoft.com/office/officeart/2005/8/layout/process1"/>
    <dgm:cxn modelId="{16864B9E-1619-4BE7-B58B-1375457ED89C}" type="presParOf" srcId="{D18D9690-05C0-4F9B-9ECC-FCB57BA72B41}" destId="{E94094FE-982E-4CB3-885E-0C4FF19A690F}" srcOrd="1" destOrd="0" presId="urn:microsoft.com/office/officeart/2005/8/layout/process1"/>
    <dgm:cxn modelId="{F017AAF9-1193-4D87-B387-A9D5714489E6}" type="presParOf" srcId="{E94094FE-982E-4CB3-885E-0C4FF19A690F}" destId="{CB81F49A-5BF5-4258-83A5-62E64DDA19E4}" srcOrd="0" destOrd="0" presId="urn:microsoft.com/office/officeart/2005/8/layout/process1"/>
    <dgm:cxn modelId="{FAE171CF-4162-492F-9E09-FC640AEF8CE3}" type="presParOf" srcId="{D18D9690-05C0-4F9B-9ECC-FCB57BA72B41}" destId="{09BA5901-7C79-4912-8C89-ECC6C7B29EFF}" srcOrd="2" destOrd="0" presId="urn:microsoft.com/office/officeart/2005/8/layout/process1"/>
    <dgm:cxn modelId="{23F7AC0D-2304-473E-9C71-D55AAFC78CA0}" type="presParOf" srcId="{D18D9690-05C0-4F9B-9ECC-FCB57BA72B41}" destId="{8C743A2F-6AA0-4A86-B715-46457554FCB1}" srcOrd="3" destOrd="0" presId="urn:microsoft.com/office/officeart/2005/8/layout/process1"/>
    <dgm:cxn modelId="{21301E71-179F-479C-AC17-981E47B618BE}" type="presParOf" srcId="{8C743A2F-6AA0-4A86-B715-46457554FCB1}" destId="{5025DD07-E885-414B-9544-FCB182692633}" srcOrd="0" destOrd="0" presId="urn:microsoft.com/office/officeart/2005/8/layout/process1"/>
    <dgm:cxn modelId="{375F5F12-A130-4245-8A0C-037ED27DB26D}" type="presParOf" srcId="{D18D9690-05C0-4F9B-9ECC-FCB57BA72B41}" destId="{E24DAB3D-C5A4-4558-846D-8D8B55D3B5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50059D-1FC1-494F-B85F-794BD2B424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71A592-B506-4BF2-9BC4-8C0741DEC260}">
      <dgm:prSet phldrT="[Text]"/>
      <dgm:spPr/>
      <dgm:t>
        <a:bodyPr/>
        <a:lstStyle/>
        <a:p>
          <a:r>
            <a:rPr lang="en-US" dirty="0"/>
            <a:t>User Input Gambar</a:t>
          </a:r>
          <a:endParaRPr lang="en-ID" dirty="0"/>
        </a:p>
      </dgm:t>
    </dgm:pt>
    <dgm:pt modelId="{0FB0C1BD-20B7-48EB-9E11-6D11287726D1}" type="parTrans" cxnId="{F9B94B08-4AAC-46AF-ADDB-19B33BFEA7F8}">
      <dgm:prSet/>
      <dgm:spPr/>
      <dgm:t>
        <a:bodyPr/>
        <a:lstStyle/>
        <a:p>
          <a:endParaRPr lang="en-ID"/>
        </a:p>
      </dgm:t>
    </dgm:pt>
    <dgm:pt modelId="{177C8993-60C6-498D-991D-2C3A4270F65B}" type="sibTrans" cxnId="{F9B94B08-4AAC-46AF-ADDB-19B33BFEA7F8}">
      <dgm:prSet/>
      <dgm:spPr/>
      <dgm:t>
        <a:bodyPr/>
        <a:lstStyle/>
        <a:p>
          <a:endParaRPr lang="en-ID"/>
        </a:p>
      </dgm:t>
    </dgm:pt>
    <dgm:pt modelId="{E739362B-3939-456E-8BB4-C136FCFA1813}">
      <dgm:prSet phldrT="[Text]"/>
      <dgm:spPr/>
      <dgm:t>
        <a:bodyPr/>
        <a:lstStyle/>
        <a:p>
          <a:r>
            <a:rPr lang="en-US" dirty="0"/>
            <a:t>Object Detection</a:t>
          </a:r>
          <a:endParaRPr lang="en-ID" dirty="0"/>
        </a:p>
      </dgm:t>
    </dgm:pt>
    <dgm:pt modelId="{4D3B1E31-18C1-406E-BF7A-39BC32F3950B}" type="parTrans" cxnId="{E079AF43-1395-46D8-95CB-46AFB02AEDCC}">
      <dgm:prSet/>
      <dgm:spPr/>
      <dgm:t>
        <a:bodyPr/>
        <a:lstStyle/>
        <a:p>
          <a:endParaRPr lang="en-ID"/>
        </a:p>
      </dgm:t>
    </dgm:pt>
    <dgm:pt modelId="{1C0A3918-36BC-4FBF-BE40-F078AA5CA72A}" type="sibTrans" cxnId="{E079AF43-1395-46D8-95CB-46AFB02AEDCC}">
      <dgm:prSet/>
      <dgm:spPr/>
      <dgm:t>
        <a:bodyPr/>
        <a:lstStyle/>
        <a:p>
          <a:endParaRPr lang="en-ID"/>
        </a:p>
      </dgm:t>
    </dgm:pt>
    <dgm:pt modelId="{D96B256B-192C-4ECF-A96C-424921B9BFAE}">
      <dgm:prSet phldrT="[Text]"/>
      <dgm:spPr/>
      <dgm:t>
        <a:bodyPr/>
        <a:lstStyle/>
        <a:p>
          <a:r>
            <a:rPr lang="en-US" dirty="0"/>
            <a:t>Crop Classification</a:t>
          </a:r>
          <a:endParaRPr lang="en-ID" dirty="0"/>
        </a:p>
      </dgm:t>
    </dgm:pt>
    <dgm:pt modelId="{A8CCDE1B-89EA-492C-80B7-E2D26EFB2337}" type="parTrans" cxnId="{0FF054E3-94F3-49CA-8F06-2418DFC0B9ED}">
      <dgm:prSet/>
      <dgm:spPr/>
      <dgm:t>
        <a:bodyPr/>
        <a:lstStyle/>
        <a:p>
          <a:endParaRPr lang="en-ID"/>
        </a:p>
      </dgm:t>
    </dgm:pt>
    <dgm:pt modelId="{0F5315AB-4C58-4290-833B-78DD357428A9}" type="sibTrans" cxnId="{0FF054E3-94F3-49CA-8F06-2418DFC0B9ED}">
      <dgm:prSet/>
      <dgm:spPr/>
      <dgm:t>
        <a:bodyPr/>
        <a:lstStyle/>
        <a:p>
          <a:endParaRPr lang="en-ID"/>
        </a:p>
      </dgm:t>
    </dgm:pt>
    <dgm:pt modelId="{D18D9690-05C0-4F9B-9ECC-FCB57BA72B41}" type="pres">
      <dgm:prSet presAssocID="{7050059D-1FC1-494F-B85F-794BD2B42458}" presName="Name0" presStyleCnt="0">
        <dgm:presLayoutVars>
          <dgm:dir/>
          <dgm:resizeHandles val="exact"/>
        </dgm:presLayoutVars>
      </dgm:prSet>
      <dgm:spPr/>
    </dgm:pt>
    <dgm:pt modelId="{D46CA3A0-F3D5-4BD7-84F7-78DD5297E101}" type="pres">
      <dgm:prSet presAssocID="{2671A592-B506-4BF2-9BC4-8C0741DEC260}" presName="node" presStyleLbl="node1" presStyleIdx="0" presStyleCnt="3">
        <dgm:presLayoutVars>
          <dgm:bulletEnabled val="1"/>
        </dgm:presLayoutVars>
      </dgm:prSet>
      <dgm:spPr/>
    </dgm:pt>
    <dgm:pt modelId="{E94094FE-982E-4CB3-885E-0C4FF19A690F}" type="pres">
      <dgm:prSet presAssocID="{177C8993-60C6-498D-991D-2C3A4270F65B}" presName="sibTrans" presStyleLbl="sibTrans2D1" presStyleIdx="0" presStyleCnt="2"/>
      <dgm:spPr/>
    </dgm:pt>
    <dgm:pt modelId="{CB81F49A-5BF5-4258-83A5-62E64DDA19E4}" type="pres">
      <dgm:prSet presAssocID="{177C8993-60C6-498D-991D-2C3A4270F65B}" presName="connectorText" presStyleLbl="sibTrans2D1" presStyleIdx="0" presStyleCnt="2"/>
      <dgm:spPr/>
    </dgm:pt>
    <dgm:pt modelId="{09BA5901-7C79-4912-8C89-ECC6C7B29EFF}" type="pres">
      <dgm:prSet presAssocID="{E739362B-3939-456E-8BB4-C136FCFA1813}" presName="node" presStyleLbl="node1" presStyleIdx="1" presStyleCnt="3" custLinFactNeighborX="0">
        <dgm:presLayoutVars>
          <dgm:bulletEnabled val="1"/>
        </dgm:presLayoutVars>
      </dgm:prSet>
      <dgm:spPr/>
    </dgm:pt>
    <dgm:pt modelId="{8C743A2F-6AA0-4A86-B715-46457554FCB1}" type="pres">
      <dgm:prSet presAssocID="{1C0A3918-36BC-4FBF-BE40-F078AA5CA72A}" presName="sibTrans" presStyleLbl="sibTrans2D1" presStyleIdx="1" presStyleCnt="2"/>
      <dgm:spPr/>
    </dgm:pt>
    <dgm:pt modelId="{5025DD07-E885-414B-9544-FCB182692633}" type="pres">
      <dgm:prSet presAssocID="{1C0A3918-36BC-4FBF-BE40-F078AA5CA72A}" presName="connectorText" presStyleLbl="sibTrans2D1" presStyleIdx="1" presStyleCnt="2"/>
      <dgm:spPr/>
    </dgm:pt>
    <dgm:pt modelId="{E24DAB3D-C5A4-4558-846D-8D8B55D3B57D}" type="pres">
      <dgm:prSet presAssocID="{D96B256B-192C-4ECF-A96C-424921B9BFAE}" presName="node" presStyleLbl="node1" presStyleIdx="2" presStyleCnt="3">
        <dgm:presLayoutVars>
          <dgm:bulletEnabled val="1"/>
        </dgm:presLayoutVars>
      </dgm:prSet>
      <dgm:spPr/>
    </dgm:pt>
  </dgm:ptLst>
  <dgm:cxnLst>
    <dgm:cxn modelId="{F9B94B08-4AAC-46AF-ADDB-19B33BFEA7F8}" srcId="{7050059D-1FC1-494F-B85F-794BD2B42458}" destId="{2671A592-B506-4BF2-9BC4-8C0741DEC260}" srcOrd="0" destOrd="0" parTransId="{0FB0C1BD-20B7-48EB-9E11-6D11287726D1}" sibTransId="{177C8993-60C6-498D-991D-2C3A4270F65B}"/>
    <dgm:cxn modelId="{0857470E-81DC-4DF6-8EE9-8B01B995F6EA}" type="presOf" srcId="{177C8993-60C6-498D-991D-2C3A4270F65B}" destId="{E94094FE-982E-4CB3-885E-0C4FF19A690F}" srcOrd="0" destOrd="0" presId="urn:microsoft.com/office/officeart/2005/8/layout/process1"/>
    <dgm:cxn modelId="{E5FE7311-61C3-404B-B2FF-974FB2C4CA3A}" type="presOf" srcId="{2671A592-B506-4BF2-9BC4-8C0741DEC260}" destId="{D46CA3A0-F3D5-4BD7-84F7-78DD5297E101}" srcOrd="0" destOrd="0" presId="urn:microsoft.com/office/officeart/2005/8/layout/process1"/>
    <dgm:cxn modelId="{B108B517-469A-4A1A-B74E-BFAEA51516C3}" type="presOf" srcId="{1C0A3918-36BC-4FBF-BE40-F078AA5CA72A}" destId="{8C743A2F-6AA0-4A86-B715-46457554FCB1}" srcOrd="0" destOrd="0" presId="urn:microsoft.com/office/officeart/2005/8/layout/process1"/>
    <dgm:cxn modelId="{3DD5BF5B-955A-45E0-A6A4-E88C485AE555}" type="presOf" srcId="{D96B256B-192C-4ECF-A96C-424921B9BFAE}" destId="{E24DAB3D-C5A4-4558-846D-8D8B55D3B57D}" srcOrd="0" destOrd="0" presId="urn:microsoft.com/office/officeart/2005/8/layout/process1"/>
    <dgm:cxn modelId="{E079AF43-1395-46D8-95CB-46AFB02AEDCC}" srcId="{7050059D-1FC1-494F-B85F-794BD2B42458}" destId="{E739362B-3939-456E-8BB4-C136FCFA1813}" srcOrd="1" destOrd="0" parTransId="{4D3B1E31-18C1-406E-BF7A-39BC32F3950B}" sibTransId="{1C0A3918-36BC-4FBF-BE40-F078AA5CA72A}"/>
    <dgm:cxn modelId="{55D38D4B-E4F0-42AB-A1F1-C9CEA41C8BE7}" type="presOf" srcId="{E739362B-3939-456E-8BB4-C136FCFA1813}" destId="{09BA5901-7C79-4912-8C89-ECC6C7B29EFF}" srcOrd="0" destOrd="0" presId="urn:microsoft.com/office/officeart/2005/8/layout/process1"/>
    <dgm:cxn modelId="{2BF5C455-2354-46C8-8791-8CA564142C18}" type="presOf" srcId="{177C8993-60C6-498D-991D-2C3A4270F65B}" destId="{CB81F49A-5BF5-4258-83A5-62E64DDA19E4}" srcOrd="1" destOrd="0" presId="urn:microsoft.com/office/officeart/2005/8/layout/process1"/>
    <dgm:cxn modelId="{CFAA619B-82CE-4AB4-B629-B5A8C9A3A57C}" type="presOf" srcId="{7050059D-1FC1-494F-B85F-794BD2B42458}" destId="{D18D9690-05C0-4F9B-9ECC-FCB57BA72B41}" srcOrd="0" destOrd="0" presId="urn:microsoft.com/office/officeart/2005/8/layout/process1"/>
    <dgm:cxn modelId="{D6FB42D8-EA77-4FA5-A8D4-A0EBD19C65FF}" type="presOf" srcId="{1C0A3918-36BC-4FBF-BE40-F078AA5CA72A}" destId="{5025DD07-E885-414B-9544-FCB182692633}" srcOrd="1" destOrd="0" presId="urn:microsoft.com/office/officeart/2005/8/layout/process1"/>
    <dgm:cxn modelId="{0FF054E3-94F3-49CA-8F06-2418DFC0B9ED}" srcId="{7050059D-1FC1-494F-B85F-794BD2B42458}" destId="{D96B256B-192C-4ECF-A96C-424921B9BFAE}" srcOrd="2" destOrd="0" parTransId="{A8CCDE1B-89EA-492C-80B7-E2D26EFB2337}" sibTransId="{0F5315AB-4C58-4290-833B-78DD357428A9}"/>
    <dgm:cxn modelId="{FF67DB90-9700-462E-BD90-23E67AEFB4DE}" type="presParOf" srcId="{D18D9690-05C0-4F9B-9ECC-FCB57BA72B41}" destId="{D46CA3A0-F3D5-4BD7-84F7-78DD5297E101}" srcOrd="0" destOrd="0" presId="urn:microsoft.com/office/officeart/2005/8/layout/process1"/>
    <dgm:cxn modelId="{16864B9E-1619-4BE7-B58B-1375457ED89C}" type="presParOf" srcId="{D18D9690-05C0-4F9B-9ECC-FCB57BA72B41}" destId="{E94094FE-982E-4CB3-885E-0C4FF19A690F}" srcOrd="1" destOrd="0" presId="urn:microsoft.com/office/officeart/2005/8/layout/process1"/>
    <dgm:cxn modelId="{F017AAF9-1193-4D87-B387-A9D5714489E6}" type="presParOf" srcId="{E94094FE-982E-4CB3-885E-0C4FF19A690F}" destId="{CB81F49A-5BF5-4258-83A5-62E64DDA19E4}" srcOrd="0" destOrd="0" presId="urn:microsoft.com/office/officeart/2005/8/layout/process1"/>
    <dgm:cxn modelId="{FAE171CF-4162-492F-9E09-FC640AEF8CE3}" type="presParOf" srcId="{D18D9690-05C0-4F9B-9ECC-FCB57BA72B41}" destId="{09BA5901-7C79-4912-8C89-ECC6C7B29EFF}" srcOrd="2" destOrd="0" presId="urn:microsoft.com/office/officeart/2005/8/layout/process1"/>
    <dgm:cxn modelId="{23F7AC0D-2304-473E-9C71-D55AAFC78CA0}" type="presParOf" srcId="{D18D9690-05C0-4F9B-9ECC-FCB57BA72B41}" destId="{8C743A2F-6AA0-4A86-B715-46457554FCB1}" srcOrd="3" destOrd="0" presId="urn:microsoft.com/office/officeart/2005/8/layout/process1"/>
    <dgm:cxn modelId="{21301E71-179F-479C-AC17-981E47B618BE}" type="presParOf" srcId="{8C743A2F-6AA0-4A86-B715-46457554FCB1}" destId="{5025DD07-E885-414B-9544-FCB182692633}" srcOrd="0" destOrd="0" presId="urn:microsoft.com/office/officeart/2005/8/layout/process1"/>
    <dgm:cxn modelId="{375F5F12-A130-4245-8A0C-037ED27DB26D}" type="presParOf" srcId="{D18D9690-05C0-4F9B-9ECC-FCB57BA72B41}" destId="{E24DAB3D-C5A4-4558-846D-8D8B55D3B5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1FBC1-37C3-401F-B478-0132805AEB7E}">
      <dsp:nvSpPr>
        <dsp:cNvPr id="0" name=""/>
        <dsp:cNvSpPr/>
      </dsp:nvSpPr>
      <dsp:spPr>
        <a:xfrm>
          <a:off x="1725" y="531887"/>
          <a:ext cx="2168646" cy="1290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Input Gambar</a:t>
          </a:r>
          <a:endParaRPr lang="en-ID" sz="2200" kern="1200" dirty="0"/>
        </a:p>
      </dsp:txBody>
      <dsp:txXfrm>
        <a:off x="1725" y="531887"/>
        <a:ext cx="2168646" cy="860150"/>
      </dsp:txXfrm>
    </dsp:sp>
    <dsp:sp modelId="{F11907D6-C5C7-4EC9-97AB-C767042ED462}">
      <dsp:nvSpPr>
        <dsp:cNvPr id="0" name=""/>
        <dsp:cNvSpPr/>
      </dsp:nvSpPr>
      <dsp:spPr>
        <a:xfrm>
          <a:off x="245132" y="1392037"/>
          <a:ext cx="2570192" cy="20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User </a:t>
          </a:r>
          <a:r>
            <a:rPr lang="en-US" sz="2000" kern="1200" dirty="0" err="1"/>
            <a:t>menangkap</a:t>
          </a:r>
          <a:r>
            <a:rPr lang="en-US" sz="2000" kern="1200" dirty="0"/>
            <a:t> </a:t>
          </a:r>
          <a:r>
            <a:rPr lang="en-US" sz="2000" kern="1200" dirty="0" err="1"/>
            <a:t>gambar</a:t>
          </a:r>
          <a:r>
            <a:rPr lang="en-US" sz="2000" kern="1200" dirty="0"/>
            <a:t> </a:t>
          </a:r>
          <a:r>
            <a:rPr lang="en-US" sz="2000" kern="1200" dirty="0" err="1"/>
            <a:t>tanaman</a:t>
          </a:r>
          <a:r>
            <a:rPr lang="en-US" sz="2000" kern="1200" dirty="0"/>
            <a:t> yang </a:t>
          </a:r>
          <a:r>
            <a:rPr lang="en-US" sz="2000" kern="1200" dirty="0" err="1"/>
            <a:t>akan</a:t>
          </a:r>
          <a:r>
            <a:rPr lang="en-US" sz="2000" kern="1200" dirty="0"/>
            <a:t> </a:t>
          </a:r>
          <a:r>
            <a:rPr lang="en-US" sz="2000" kern="1200" dirty="0" err="1"/>
            <a:t>didiagnosa</a:t>
          </a:r>
          <a:endParaRPr lang="en-ID" sz="2000" kern="1200" dirty="0"/>
        </a:p>
      </dsp:txBody>
      <dsp:txXfrm>
        <a:off x="306604" y="1453509"/>
        <a:ext cx="2447248" cy="1975856"/>
      </dsp:txXfrm>
    </dsp:sp>
    <dsp:sp modelId="{BF09B9B5-1854-4FE9-BE5A-CD2C526C2AF5}">
      <dsp:nvSpPr>
        <dsp:cNvPr id="0" name=""/>
        <dsp:cNvSpPr/>
      </dsp:nvSpPr>
      <dsp:spPr>
        <a:xfrm>
          <a:off x="2549323" y="691997"/>
          <a:ext cx="803378" cy="5399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/>
        </a:p>
      </dsp:txBody>
      <dsp:txXfrm>
        <a:off x="2549323" y="799983"/>
        <a:ext cx="641399" cy="323958"/>
      </dsp:txXfrm>
    </dsp:sp>
    <dsp:sp modelId="{A44574EE-E89E-4C1D-9219-925A72C9E4D1}">
      <dsp:nvSpPr>
        <dsp:cNvPr id="0" name=""/>
        <dsp:cNvSpPr/>
      </dsp:nvSpPr>
      <dsp:spPr>
        <a:xfrm>
          <a:off x="3686179" y="531887"/>
          <a:ext cx="2168646" cy="1290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Object Detection</a:t>
          </a:r>
          <a:endParaRPr lang="en-ID" sz="2200" kern="1200" dirty="0"/>
        </a:p>
      </dsp:txBody>
      <dsp:txXfrm>
        <a:off x="3686179" y="531887"/>
        <a:ext cx="2168646" cy="860150"/>
      </dsp:txXfrm>
    </dsp:sp>
    <dsp:sp modelId="{AF0B9052-8BAE-4169-B986-451673DF7205}">
      <dsp:nvSpPr>
        <dsp:cNvPr id="0" name=""/>
        <dsp:cNvSpPr/>
      </dsp:nvSpPr>
      <dsp:spPr>
        <a:xfrm>
          <a:off x="3856373" y="1392037"/>
          <a:ext cx="2716619" cy="20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Objek</a:t>
          </a:r>
          <a:r>
            <a:rPr lang="en-US" sz="1800" kern="1200" dirty="0"/>
            <a:t> yang </a:t>
          </a:r>
          <a:r>
            <a:rPr lang="en-US" sz="1800" kern="1200" dirty="0" err="1"/>
            <a:t>akan</a:t>
          </a:r>
          <a:r>
            <a:rPr lang="en-US" sz="1800" kern="1200" dirty="0"/>
            <a:t> </a:t>
          </a:r>
          <a:r>
            <a:rPr lang="en-US" sz="1800" kern="1200" dirty="0" err="1"/>
            <a:t>terdeteksi</a:t>
          </a:r>
          <a:r>
            <a:rPr lang="en-US" sz="1800" kern="1200" dirty="0"/>
            <a:t>:</a:t>
          </a:r>
          <a:endParaRPr lang="en-ID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Daun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Buah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Batang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Hama</a:t>
          </a:r>
        </a:p>
      </dsp:txBody>
      <dsp:txXfrm>
        <a:off x="3917845" y="1453509"/>
        <a:ext cx="2593675" cy="1975856"/>
      </dsp:txXfrm>
    </dsp:sp>
    <dsp:sp modelId="{107E742E-9E31-4932-94F3-0E2EA9302B43}">
      <dsp:nvSpPr>
        <dsp:cNvPr id="0" name=""/>
        <dsp:cNvSpPr/>
      </dsp:nvSpPr>
      <dsp:spPr>
        <a:xfrm>
          <a:off x="6252081" y="691997"/>
          <a:ext cx="842181" cy="5399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800" kern="1200"/>
        </a:p>
      </dsp:txBody>
      <dsp:txXfrm>
        <a:off x="6252081" y="799983"/>
        <a:ext cx="680202" cy="323958"/>
      </dsp:txXfrm>
    </dsp:sp>
    <dsp:sp modelId="{593416F1-A47A-420D-BA47-9F405769FEB4}">
      <dsp:nvSpPr>
        <dsp:cNvPr id="0" name=""/>
        <dsp:cNvSpPr/>
      </dsp:nvSpPr>
      <dsp:spPr>
        <a:xfrm>
          <a:off x="7443848" y="531887"/>
          <a:ext cx="2168646" cy="1290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Crop Classification</a:t>
          </a:r>
          <a:endParaRPr lang="en-ID" sz="2200" kern="1200" dirty="0"/>
        </a:p>
      </dsp:txBody>
      <dsp:txXfrm>
        <a:off x="7443848" y="531887"/>
        <a:ext cx="2168646" cy="860150"/>
      </dsp:txXfrm>
    </dsp:sp>
    <dsp:sp modelId="{AA9A89F0-4184-4628-85C9-73C5D7D9A0D1}">
      <dsp:nvSpPr>
        <dsp:cNvPr id="0" name=""/>
        <dsp:cNvSpPr/>
      </dsp:nvSpPr>
      <dsp:spPr>
        <a:xfrm>
          <a:off x="7888028" y="1392037"/>
          <a:ext cx="2168646" cy="20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Gejala</a:t>
          </a:r>
          <a:r>
            <a:rPr lang="en-US" sz="1800" kern="1200" dirty="0"/>
            <a:t> </a:t>
          </a:r>
          <a:r>
            <a:rPr lang="en-US" sz="1800" kern="1200" dirty="0" err="1"/>
            <a:t>Penyakit</a:t>
          </a:r>
          <a:endParaRPr lang="en-ID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Tingkat </a:t>
          </a:r>
          <a:r>
            <a:rPr lang="en-US" sz="1800" kern="1200" dirty="0" err="1"/>
            <a:t>Keparahan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Jenis hama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Tingkatan</a:t>
          </a:r>
          <a:r>
            <a:rPr lang="en-US" sz="1800" kern="1200" dirty="0"/>
            <a:t> Hama</a:t>
          </a:r>
        </a:p>
      </dsp:txBody>
      <dsp:txXfrm>
        <a:off x="7949500" y="1453509"/>
        <a:ext cx="2045702" cy="1975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CA3A0-F3D5-4BD7-84F7-78DD5297E101}">
      <dsp:nvSpPr>
        <dsp:cNvPr id="0" name=""/>
        <dsp:cNvSpPr/>
      </dsp:nvSpPr>
      <dsp:spPr>
        <a:xfrm>
          <a:off x="9242" y="221283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User Input Gambar</a:t>
          </a:r>
          <a:endParaRPr lang="en-ID" sz="3500" kern="1200" dirty="0"/>
        </a:p>
      </dsp:txBody>
      <dsp:txXfrm>
        <a:off x="57787" y="269828"/>
        <a:ext cx="2665308" cy="1560349"/>
      </dsp:txXfrm>
    </dsp:sp>
    <dsp:sp modelId="{E94094FE-982E-4CB3-885E-0C4FF19A690F}">
      <dsp:nvSpPr>
        <dsp:cNvPr id="0" name=""/>
        <dsp:cNvSpPr/>
      </dsp:nvSpPr>
      <dsp:spPr>
        <a:xfrm>
          <a:off x="3047880" y="70746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800" kern="1200"/>
        </a:p>
      </dsp:txBody>
      <dsp:txXfrm>
        <a:off x="3047880" y="844480"/>
        <a:ext cx="409940" cy="411044"/>
      </dsp:txXfrm>
    </dsp:sp>
    <dsp:sp modelId="{09BA5901-7C79-4912-8C89-ECC6C7B29EFF}">
      <dsp:nvSpPr>
        <dsp:cNvPr id="0" name=""/>
        <dsp:cNvSpPr/>
      </dsp:nvSpPr>
      <dsp:spPr>
        <a:xfrm>
          <a:off x="3876600" y="221283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Object Detection</a:t>
          </a:r>
          <a:endParaRPr lang="en-ID" sz="3500" kern="1200" dirty="0"/>
        </a:p>
      </dsp:txBody>
      <dsp:txXfrm>
        <a:off x="3925145" y="269828"/>
        <a:ext cx="2665308" cy="1560349"/>
      </dsp:txXfrm>
    </dsp:sp>
    <dsp:sp modelId="{8C743A2F-6AA0-4A86-B715-46457554FCB1}">
      <dsp:nvSpPr>
        <dsp:cNvPr id="0" name=""/>
        <dsp:cNvSpPr/>
      </dsp:nvSpPr>
      <dsp:spPr>
        <a:xfrm>
          <a:off x="6915239" y="70746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800" kern="1200"/>
        </a:p>
      </dsp:txBody>
      <dsp:txXfrm>
        <a:off x="6915239" y="844480"/>
        <a:ext cx="409940" cy="411044"/>
      </dsp:txXfrm>
    </dsp:sp>
    <dsp:sp modelId="{E24DAB3D-C5A4-4558-846D-8D8B55D3B57D}">
      <dsp:nvSpPr>
        <dsp:cNvPr id="0" name=""/>
        <dsp:cNvSpPr/>
      </dsp:nvSpPr>
      <dsp:spPr>
        <a:xfrm>
          <a:off x="7743958" y="221283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Crop Classification</a:t>
          </a:r>
          <a:endParaRPr lang="en-ID" sz="3500" kern="1200" dirty="0"/>
        </a:p>
      </dsp:txBody>
      <dsp:txXfrm>
        <a:off x="7792503" y="269828"/>
        <a:ext cx="2665308" cy="1560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CA3A0-F3D5-4BD7-84F7-78DD5297E101}">
      <dsp:nvSpPr>
        <dsp:cNvPr id="0" name=""/>
        <dsp:cNvSpPr/>
      </dsp:nvSpPr>
      <dsp:spPr>
        <a:xfrm>
          <a:off x="9242" y="221283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User Input Gambar</a:t>
          </a:r>
          <a:endParaRPr lang="en-ID" sz="3500" kern="1200" dirty="0"/>
        </a:p>
      </dsp:txBody>
      <dsp:txXfrm>
        <a:off x="57787" y="269828"/>
        <a:ext cx="2665308" cy="1560349"/>
      </dsp:txXfrm>
    </dsp:sp>
    <dsp:sp modelId="{E94094FE-982E-4CB3-885E-0C4FF19A690F}">
      <dsp:nvSpPr>
        <dsp:cNvPr id="0" name=""/>
        <dsp:cNvSpPr/>
      </dsp:nvSpPr>
      <dsp:spPr>
        <a:xfrm>
          <a:off x="3047880" y="70746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800" kern="1200"/>
        </a:p>
      </dsp:txBody>
      <dsp:txXfrm>
        <a:off x="3047880" y="844480"/>
        <a:ext cx="409940" cy="411044"/>
      </dsp:txXfrm>
    </dsp:sp>
    <dsp:sp modelId="{09BA5901-7C79-4912-8C89-ECC6C7B29EFF}">
      <dsp:nvSpPr>
        <dsp:cNvPr id="0" name=""/>
        <dsp:cNvSpPr/>
      </dsp:nvSpPr>
      <dsp:spPr>
        <a:xfrm>
          <a:off x="3876600" y="221283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Object Detection</a:t>
          </a:r>
          <a:endParaRPr lang="en-ID" sz="3500" kern="1200" dirty="0"/>
        </a:p>
      </dsp:txBody>
      <dsp:txXfrm>
        <a:off x="3925145" y="269828"/>
        <a:ext cx="2665308" cy="1560349"/>
      </dsp:txXfrm>
    </dsp:sp>
    <dsp:sp modelId="{8C743A2F-6AA0-4A86-B715-46457554FCB1}">
      <dsp:nvSpPr>
        <dsp:cNvPr id="0" name=""/>
        <dsp:cNvSpPr/>
      </dsp:nvSpPr>
      <dsp:spPr>
        <a:xfrm>
          <a:off x="6915239" y="70746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800" kern="1200"/>
        </a:p>
      </dsp:txBody>
      <dsp:txXfrm>
        <a:off x="6915239" y="844480"/>
        <a:ext cx="409940" cy="411044"/>
      </dsp:txXfrm>
    </dsp:sp>
    <dsp:sp modelId="{E24DAB3D-C5A4-4558-846D-8D8B55D3B57D}">
      <dsp:nvSpPr>
        <dsp:cNvPr id="0" name=""/>
        <dsp:cNvSpPr/>
      </dsp:nvSpPr>
      <dsp:spPr>
        <a:xfrm>
          <a:off x="7743958" y="221283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Crop Classification</a:t>
          </a:r>
          <a:endParaRPr lang="en-ID" sz="3500" kern="1200" dirty="0"/>
        </a:p>
      </dsp:txBody>
      <dsp:txXfrm>
        <a:off x="7792503" y="269828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941A-8A2D-48E7-BBB5-5A599B3C569B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19B2-DB22-49D3-85E6-63498D4D1134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9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941A-8A2D-48E7-BBB5-5A599B3C569B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19B2-DB22-49D3-85E6-63498D4D1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0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941A-8A2D-48E7-BBB5-5A599B3C569B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19B2-DB22-49D3-85E6-63498D4D1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507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941A-8A2D-48E7-BBB5-5A599B3C569B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19B2-DB22-49D3-85E6-63498D4D1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289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941A-8A2D-48E7-BBB5-5A599B3C569B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19B2-DB22-49D3-85E6-63498D4D1134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941A-8A2D-48E7-BBB5-5A599B3C569B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19B2-DB22-49D3-85E6-63498D4D1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984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941A-8A2D-48E7-BBB5-5A599B3C569B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19B2-DB22-49D3-85E6-63498D4D1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163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941A-8A2D-48E7-BBB5-5A599B3C569B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19B2-DB22-49D3-85E6-63498D4D1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07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941A-8A2D-48E7-BBB5-5A599B3C569B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19B2-DB22-49D3-85E6-63498D4D1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196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4D941A-8A2D-48E7-BBB5-5A599B3C569B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AD19B2-DB22-49D3-85E6-63498D4D1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949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941A-8A2D-48E7-BBB5-5A599B3C569B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19B2-DB22-49D3-85E6-63498D4D1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45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D941A-8A2D-48E7-BBB5-5A599B3C569B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AD19B2-DB22-49D3-85E6-63498D4D1134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30FD-6074-4163-97F2-37643BEE7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Rancangan</a:t>
            </a:r>
            <a:r>
              <a:rPr lang="en-US" sz="5400" dirty="0"/>
              <a:t> Integrasi </a:t>
            </a:r>
            <a:r>
              <a:rPr lang="en-US" sz="5400" dirty="0" err="1"/>
              <a:t>Sistem</a:t>
            </a:r>
            <a:r>
              <a:rPr lang="en-US" sz="5400" dirty="0"/>
              <a:t> AI</a:t>
            </a:r>
            <a:endParaRPr lang="en-ID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42260-A1BF-4727-BFDE-A99E1F114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AI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06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E751-6C70-4143-BAAD-29EC8A2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1045-F3ED-40E1-B150-2F5AD80C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Pengumpulan</a:t>
            </a:r>
            <a:r>
              <a:rPr lang="en-US" dirty="0"/>
              <a:t> dataset</a:t>
            </a:r>
          </a:p>
          <a:p>
            <a:r>
              <a:rPr lang="en-US" dirty="0" err="1"/>
              <a:t>Karakteristik</a:t>
            </a:r>
            <a:r>
              <a:rPr lang="en-US" dirty="0"/>
              <a:t> Dataset:</a:t>
            </a:r>
          </a:p>
          <a:p>
            <a:pPr lvl="1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sangat </a:t>
            </a:r>
            <a:r>
              <a:rPr lang="en-US" dirty="0" err="1"/>
              <a:t>banyak</a:t>
            </a:r>
            <a:endParaRPr lang="en-US" dirty="0"/>
          </a:p>
          <a:p>
            <a:pPr lvl="1"/>
            <a:r>
              <a:rPr lang="en-US" dirty="0"/>
              <a:t>Tingkat similarity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pPr lvl="1"/>
            <a:r>
              <a:rPr lang="en-US" dirty="0"/>
              <a:t>Unbalanced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898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65A8-39A7-486E-8E5A-9A014298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Skema Proses Integrasi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6F6861-106D-4D57-BFCE-E6005641F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58693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67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65A8-39A7-486E-8E5A-9A014298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Skema Proses Integrasi (Case </a:t>
            </a:r>
            <a:r>
              <a:rPr lang="en-US" dirty="0" err="1"/>
              <a:t>Buah</a:t>
            </a:r>
            <a:r>
              <a:rPr lang="en-US" dirty="0"/>
              <a:t>)</a:t>
            </a:r>
            <a:endParaRPr lang="en-ID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8B02FB17-3130-4CEE-8216-21DB79937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342991"/>
              </p:ext>
            </p:extLst>
          </p:nvPr>
        </p:nvGraphicFramePr>
        <p:xfrm>
          <a:off x="838200" y="1752195"/>
          <a:ext cx="10515600" cy="2100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13FE9E35-950F-4245-B241-EFC0AC926F5E}"/>
              </a:ext>
            </a:extLst>
          </p:cNvPr>
          <p:cNvSpPr txBox="1"/>
          <p:nvPr/>
        </p:nvSpPr>
        <p:spPr>
          <a:xfrm>
            <a:off x="8872813" y="583712"/>
            <a:ext cx="2564005" cy="1976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2000" kern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EF744E-B3AA-4350-99FB-2ADF38429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3782686"/>
            <a:ext cx="781050" cy="210000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56529-6D73-478C-9896-7E7B463BB03E}"/>
              </a:ext>
            </a:extLst>
          </p:cNvPr>
          <p:cNvGrpSpPr/>
          <p:nvPr/>
        </p:nvGrpSpPr>
        <p:grpSpPr>
          <a:xfrm>
            <a:off x="838200" y="3782686"/>
            <a:ext cx="2687019" cy="2100006"/>
            <a:chOff x="274933" y="2071947"/>
            <a:chExt cx="2687019" cy="210000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ECBB261-A6CD-425C-B9CC-3F67C999F969}"/>
                </a:ext>
              </a:extLst>
            </p:cNvPr>
            <p:cNvSpPr/>
            <p:nvPr/>
          </p:nvSpPr>
          <p:spPr>
            <a:xfrm>
              <a:off x="274933" y="2071947"/>
              <a:ext cx="2687019" cy="2100006"/>
            </a:xfrm>
            <a:prstGeom prst="roundRect">
              <a:avLst>
                <a:gd name="adj" fmla="val 10000"/>
              </a:avLst>
            </a:prstGeom>
            <a:blipFill rotWithShape="0">
              <a:blip r:embed="rId8"/>
              <a:srcRect/>
              <a:stretch>
                <a:fillRect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03513E42-4FEA-44EC-8B27-D163AAA04DF7}"/>
                </a:ext>
              </a:extLst>
            </p:cNvPr>
            <p:cNvSpPr txBox="1"/>
            <p:nvPr/>
          </p:nvSpPr>
          <p:spPr>
            <a:xfrm>
              <a:off x="336440" y="2133454"/>
              <a:ext cx="2564005" cy="19769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D" sz="20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4B9B8C-8720-4D8E-ACF4-91334031670C}"/>
              </a:ext>
            </a:extLst>
          </p:cNvPr>
          <p:cNvGrpSpPr/>
          <p:nvPr/>
        </p:nvGrpSpPr>
        <p:grpSpPr>
          <a:xfrm>
            <a:off x="4067574" y="4490152"/>
            <a:ext cx="1219850" cy="685074"/>
            <a:chOff x="3047880" y="707465"/>
            <a:chExt cx="585628" cy="685074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7695CC7-52A0-4A42-BCA7-99B78B947BB1}"/>
                </a:ext>
              </a:extLst>
            </p:cNvPr>
            <p:cNvSpPr/>
            <p:nvPr/>
          </p:nvSpPr>
          <p:spPr>
            <a:xfrm>
              <a:off x="3047880" y="707465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Right 4">
              <a:extLst>
                <a:ext uri="{FF2B5EF4-FFF2-40B4-BE49-F238E27FC236}">
                  <a16:creationId xmlns:a16="http://schemas.microsoft.com/office/drawing/2014/main" id="{7FE6B3F0-4A2C-4DAC-9CD9-B4AB51654860}"/>
                </a:ext>
              </a:extLst>
            </p:cNvPr>
            <p:cNvSpPr txBox="1"/>
            <p:nvPr/>
          </p:nvSpPr>
          <p:spPr>
            <a:xfrm>
              <a:off x="3047880" y="844480"/>
              <a:ext cx="40994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D" sz="2800" kern="12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FE81D5-6DD7-4C05-A609-65055B26CE5A}"/>
              </a:ext>
            </a:extLst>
          </p:cNvPr>
          <p:cNvSpPr txBox="1"/>
          <p:nvPr/>
        </p:nvSpPr>
        <p:spPr>
          <a:xfrm>
            <a:off x="8819353" y="4682780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Cabai</a:t>
            </a:r>
            <a:r>
              <a:rPr lang="en-US" dirty="0"/>
              <a:t> </a:t>
            </a:r>
            <a:r>
              <a:rPr lang="en-US" dirty="0" err="1"/>
              <a:t>Antraknose</a:t>
            </a:r>
            <a:endParaRPr lang="en-ID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FA2D7B-C33A-4554-9D21-321F98A7E364}"/>
              </a:ext>
            </a:extLst>
          </p:cNvPr>
          <p:cNvGrpSpPr/>
          <p:nvPr/>
        </p:nvGrpSpPr>
        <p:grpSpPr>
          <a:xfrm>
            <a:off x="7355060" y="4524909"/>
            <a:ext cx="1219850" cy="685074"/>
            <a:chOff x="3047880" y="707465"/>
            <a:chExt cx="585628" cy="685074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C0CFBDD2-3EA4-4096-BAEB-1F8871E42DB1}"/>
                </a:ext>
              </a:extLst>
            </p:cNvPr>
            <p:cNvSpPr/>
            <p:nvPr/>
          </p:nvSpPr>
          <p:spPr>
            <a:xfrm>
              <a:off x="3047880" y="707465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Right 4">
              <a:extLst>
                <a:ext uri="{FF2B5EF4-FFF2-40B4-BE49-F238E27FC236}">
                  <a16:creationId xmlns:a16="http://schemas.microsoft.com/office/drawing/2014/main" id="{FC61ED32-AA71-4F8B-9313-4244B4456E2C}"/>
                </a:ext>
              </a:extLst>
            </p:cNvPr>
            <p:cNvSpPr txBox="1"/>
            <p:nvPr/>
          </p:nvSpPr>
          <p:spPr>
            <a:xfrm>
              <a:off x="3047880" y="844480"/>
              <a:ext cx="40994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D" sz="28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2605F42-A452-4DB2-A399-74A16B92DA4D}"/>
              </a:ext>
            </a:extLst>
          </p:cNvPr>
          <p:cNvSpPr txBox="1"/>
          <p:nvPr/>
        </p:nvSpPr>
        <p:spPr>
          <a:xfrm>
            <a:off x="4740404" y="6019707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Detected: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Cabai</a:t>
            </a:r>
            <a:r>
              <a:rPr lang="en-US" dirty="0"/>
              <a:t> </a:t>
            </a:r>
            <a:r>
              <a:rPr lang="en-US" dirty="0" err="1"/>
              <a:t>Sakit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93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65A8-39A7-486E-8E5A-9A014298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Skema Proses Integrasi (Case Hama)</a:t>
            </a:r>
            <a:endParaRPr lang="en-ID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8B02FB17-3130-4CEE-8216-21DB799370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52195"/>
          <a:ext cx="10515600" cy="2100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13FE9E35-950F-4245-B241-EFC0AC926F5E}"/>
              </a:ext>
            </a:extLst>
          </p:cNvPr>
          <p:cNvSpPr txBox="1"/>
          <p:nvPr/>
        </p:nvSpPr>
        <p:spPr>
          <a:xfrm>
            <a:off x="8872813" y="583712"/>
            <a:ext cx="2564005" cy="1976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2000" kern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4B9B8C-8720-4D8E-ACF4-91334031670C}"/>
              </a:ext>
            </a:extLst>
          </p:cNvPr>
          <p:cNvGrpSpPr/>
          <p:nvPr/>
        </p:nvGrpSpPr>
        <p:grpSpPr>
          <a:xfrm>
            <a:off x="4067574" y="4490152"/>
            <a:ext cx="1219850" cy="685074"/>
            <a:chOff x="3047880" y="707465"/>
            <a:chExt cx="585628" cy="685074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7695CC7-52A0-4A42-BCA7-99B78B947BB1}"/>
                </a:ext>
              </a:extLst>
            </p:cNvPr>
            <p:cNvSpPr/>
            <p:nvPr/>
          </p:nvSpPr>
          <p:spPr>
            <a:xfrm>
              <a:off x="3047880" y="707465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Right 4">
              <a:extLst>
                <a:ext uri="{FF2B5EF4-FFF2-40B4-BE49-F238E27FC236}">
                  <a16:creationId xmlns:a16="http://schemas.microsoft.com/office/drawing/2014/main" id="{7FE6B3F0-4A2C-4DAC-9CD9-B4AB51654860}"/>
                </a:ext>
              </a:extLst>
            </p:cNvPr>
            <p:cNvSpPr txBox="1"/>
            <p:nvPr/>
          </p:nvSpPr>
          <p:spPr>
            <a:xfrm>
              <a:off x="3047880" y="844480"/>
              <a:ext cx="40994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D" sz="2800" kern="12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FE81D5-6DD7-4C05-A609-65055B26CE5A}"/>
              </a:ext>
            </a:extLst>
          </p:cNvPr>
          <p:cNvSpPr txBox="1"/>
          <p:nvPr/>
        </p:nvSpPr>
        <p:spPr>
          <a:xfrm>
            <a:off x="8819353" y="4682780"/>
            <a:ext cx="25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Hama </a:t>
            </a:r>
            <a:r>
              <a:rPr lang="en-US" dirty="0" err="1"/>
              <a:t>Tomat</a:t>
            </a:r>
            <a:r>
              <a:rPr lang="en-US" dirty="0"/>
              <a:t> </a:t>
            </a:r>
            <a:r>
              <a:rPr lang="en-US" dirty="0" err="1"/>
              <a:t>Ulat</a:t>
            </a:r>
            <a:r>
              <a:rPr lang="en-US" dirty="0"/>
              <a:t> </a:t>
            </a:r>
            <a:r>
              <a:rPr lang="en-US" dirty="0" err="1"/>
              <a:t>Grayak</a:t>
            </a:r>
            <a:endParaRPr lang="en-ID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FA2D7B-C33A-4554-9D21-321F98A7E364}"/>
              </a:ext>
            </a:extLst>
          </p:cNvPr>
          <p:cNvGrpSpPr/>
          <p:nvPr/>
        </p:nvGrpSpPr>
        <p:grpSpPr>
          <a:xfrm>
            <a:off x="7355060" y="4524909"/>
            <a:ext cx="1219850" cy="685074"/>
            <a:chOff x="3047880" y="707465"/>
            <a:chExt cx="585628" cy="685074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C0CFBDD2-3EA4-4096-BAEB-1F8871E42DB1}"/>
                </a:ext>
              </a:extLst>
            </p:cNvPr>
            <p:cNvSpPr/>
            <p:nvPr/>
          </p:nvSpPr>
          <p:spPr>
            <a:xfrm>
              <a:off x="3047880" y="707465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Right 4">
              <a:extLst>
                <a:ext uri="{FF2B5EF4-FFF2-40B4-BE49-F238E27FC236}">
                  <a16:creationId xmlns:a16="http://schemas.microsoft.com/office/drawing/2014/main" id="{FC61ED32-AA71-4F8B-9313-4244B4456E2C}"/>
                </a:ext>
              </a:extLst>
            </p:cNvPr>
            <p:cNvSpPr txBox="1"/>
            <p:nvPr/>
          </p:nvSpPr>
          <p:spPr>
            <a:xfrm>
              <a:off x="3047880" y="844480"/>
              <a:ext cx="40994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D" sz="2800" kern="120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5DEA155-AA45-4225-96BE-61387D847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67" y="4186408"/>
            <a:ext cx="1276350" cy="136207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CC08E-2A66-435F-B831-6AF06F5364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19" y="3832912"/>
            <a:ext cx="2438400" cy="2438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208A60-A901-440A-BB24-1F17B4501486}"/>
              </a:ext>
            </a:extLst>
          </p:cNvPr>
          <p:cNvSpPr txBox="1"/>
          <p:nvPr/>
        </p:nvSpPr>
        <p:spPr>
          <a:xfrm>
            <a:off x="5468188" y="5788687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Detected: Hama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905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90FC-8E48-4F6C-ACAE-7D8CB2B3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Things 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63A2-3811-4ADE-AC8A-CB274AF0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model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 </a:t>
            </a:r>
            <a:r>
              <a:rPr lang="en-US" dirty="0" err="1"/>
              <a:t>tomat</a:t>
            </a:r>
            <a:r>
              <a:rPr lang="en-US" dirty="0"/>
              <a:t>/</a:t>
            </a:r>
            <a:r>
              <a:rPr lang="en-US" dirty="0" err="1"/>
              <a:t>cabai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user </a:t>
            </a:r>
            <a:r>
              <a:rPr lang="en-US" dirty="0" err="1"/>
              <a:t>memberikan</a:t>
            </a:r>
            <a:r>
              <a:rPr lang="en-US" dirty="0"/>
              <a:t> input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model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dataset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organ </a:t>
            </a:r>
            <a:r>
              <a:rPr lang="en-US" dirty="0" err="1"/>
              <a:t>tanaman</a:t>
            </a:r>
            <a:r>
              <a:rPr lang="en-US" dirty="0"/>
              <a:t> </a:t>
            </a:r>
            <a:r>
              <a:rPr lang="en-US" dirty="0" err="1"/>
              <a:t>cabai</a:t>
            </a:r>
            <a:r>
              <a:rPr lang="en-US" dirty="0"/>
              <a:t>/</a:t>
            </a:r>
            <a:r>
              <a:rPr lang="en-US" dirty="0" err="1"/>
              <a:t>tomat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dataset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organ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r>
              <a:rPr lang="en-US" dirty="0"/>
              <a:t>Dataset </a:t>
            </a:r>
            <a:r>
              <a:rPr lang="en-US" dirty="0" err="1"/>
              <a:t>deteksi</a:t>
            </a:r>
            <a:r>
              <a:rPr lang="en-US" dirty="0"/>
              <a:t> (</a:t>
            </a:r>
            <a:r>
              <a:rPr lang="en-US" dirty="0" err="1"/>
              <a:t>objek</a:t>
            </a:r>
            <a:r>
              <a:rPr lang="en-US" dirty="0"/>
              <a:t>) organ </a:t>
            </a:r>
            <a:r>
              <a:rPr lang="en-US" dirty="0" err="1"/>
              <a:t>tanaman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)</a:t>
            </a:r>
          </a:p>
          <a:p>
            <a:r>
              <a:rPr lang="en-US" dirty="0"/>
              <a:t>Dataset cropped specified by its context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105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9DC3-49A9-401A-8E9E-BB01DB2F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Integrasi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BBE7-2856-4D9E-AF0A-0337C46D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model pada </a:t>
            </a:r>
            <a:r>
              <a:rPr lang="en-US" dirty="0" err="1"/>
              <a:t>perangkat</a:t>
            </a:r>
            <a:r>
              <a:rPr lang="en-US" dirty="0"/>
              <a:t> endpoint,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optimal?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451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ED99-B9CE-4C51-88F6-0EB2658B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AA54-6165-444B-8833-40DB7021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dirty="0" err="1"/>
              <a:t>peforma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diklasifikan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lvl="1"/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diklasifikan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liar</a:t>
            </a:r>
          </a:p>
          <a:p>
            <a:pPr lvl="1"/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diklasifikan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pada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dideteksi</a:t>
            </a:r>
            <a:r>
              <a:rPr lang="en-US" dirty="0"/>
              <a:t>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r>
              <a:rPr lang="en-US" dirty="0" err="1"/>
              <a:t>Konsekuensi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pada proposal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dataset yang </a:t>
            </a:r>
            <a:r>
              <a:rPr lang="en-US" dirty="0" err="1"/>
              <a:t>diolah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pada proses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oleh </a:t>
            </a:r>
            <a:r>
              <a:rPr lang="en-US" dirty="0" err="1"/>
              <a:t>tim</a:t>
            </a:r>
            <a:r>
              <a:rPr lang="en-US" dirty="0"/>
              <a:t> Ahli di </a:t>
            </a:r>
            <a:r>
              <a:rPr lang="en-US" dirty="0" err="1"/>
              <a:t>lapangan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penambahan</a:t>
            </a:r>
            <a:r>
              <a:rPr lang="en-US" dirty="0"/>
              <a:t> model pada </a:t>
            </a:r>
            <a:r>
              <a:rPr lang="en-US" dirty="0" err="1"/>
              <a:t>perangkat</a:t>
            </a:r>
            <a:r>
              <a:rPr lang="en-US" dirty="0"/>
              <a:t> endpoint </a:t>
            </a:r>
            <a:r>
              <a:rPr lang="en-US" dirty="0" err="1"/>
              <a:t>yakni</a:t>
            </a:r>
            <a:r>
              <a:rPr lang="en-US" dirty="0"/>
              <a:t> model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model </a:t>
            </a:r>
            <a:r>
              <a:rPr lang="en-US" dirty="0" err="1"/>
              <a:t>klasifikasi</a:t>
            </a:r>
            <a:r>
              <a:rPr lang="en-US" dirty="0"/>
              <a:t> per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terdeteksi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726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292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Rancangan Integrasi Sistem AI</vt:lpstr>
      <vt:lpstr>Challenges</vt:lpstr>
      <vt:lpstr>Skema Proses Integrasi</vt:lpstr>
      <vt:lpstr>Skema Proses Integrasi (Case Buah)</vt:lpstr>
      <vt:lpstr>Skema Proses Integrasi (Case Hama)</vt:lpstr>
      <vt:lpstr>Next Things To Do</vt:lpstr>
      <vt:lpstr>Pertimbangan Arsitektur Integrasi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Rancangan Integrasi Sistem AI</dc:title>
  <dc:creator>Nanang Cahyadi</dc:creator>
  <cp:lastModifiedBy>Nanang Cahyadi</cp:lastModifiedBy>
  <cp:revision>7</cp:revision>
  <dcterms:created xsi:type="dcterms:W3CDTF">2022-04-13T10:06:57Z</dcterms:created>
  <dcterms:modified xsi:type="dcterms:W3CDTF">2022-04-13T10:43:23Z</dcterms:modified>
</cp:coreProperties>
</file>