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864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3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89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2404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524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928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0022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280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62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163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054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80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568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75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967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512DBF-E348-44F5-970B-DDD773CC530D}" type="datetimeFigureOut">
              <a:rPr lang="en-NL" smtClean="0"/>
              <a:t>26/03/2018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A3BD-66D7-46C8-A529-C6CB4F3BBB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10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450219-F9F5-4F0A-9987-670EEF1B4250}"/>
              </a:ext>
            </a:extLst>
          </p:cNvPr>
          <p:cNvSpPr txBox="1"/>
          <p:nvPr/>
        </p:nvSpPr>
        <p:spPr>
          <a:xfrm>
            <a:off x="1298712" y="735955"/>
            <a:ext cx="1012466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dirty="0">
                <a:latin typeface="Athletic" pitchFamily="2" charset="0"/>
              </a:rPr>
              <a:t>NRCS</a:t>
            </a:r>
            <a:endParaRPr lang="en-NL" sz="3200" dirty="0">
              <a:latin typeface="Athlet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5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Athletic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calix</dc:creator>
  <cp:lastModifiedBy>Norman calix</cp:lastModifiedBy>
  <cp:revision>1</cp:revision>
  <dcterms:created xsi:type="dcterms:W3CDTF">2018-03-27T03:29:44Z</dcterms:created>
  <dcterms:modified xsi:type="dcterms:W3CDTF">2018-03-27T03:30:20Z</dcterms:modified>
</cp:coreProperties>
</file>