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16" autoAdjust="0"/>
    <p:restoredTop sz="94667" autoAdjust="0"/>
  </p:normalViewPr>
  <p:slideViewPr>
    <p:cSldViewPr snapToGrid="0">
      <p:cViewPr varScale="1">
        <p:scale>
          <a:sx n="113" d="100"/>
          <a:sy n="113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Price" userId="62a07d598bdbd2d4" providerId="LiveId" clId="{8A23DA0B-93FD-4A1B-BAAB-20CD256087E8}"/>
    <pc:docChg chg="modSld">
      <pc:chgData name="Owen Price" userId="62a07d598bdbd2d4" providerId="LiveId" clId="{8A23DA0B-93FD-4A1B-BAAB-20CD256087E8}" dt="2024-05-29T23:55:47.349" v="3" actId="1076"/>
      <pc:docMkLst>
        <pc:docMk/>
      </pc:docMkLst>
      <pc:sldChg chg="addSp modSp mod">
        <pc:chgData name="Owen Price" userId="62a07d598bdbd2d4" providerId="LiveId" clId="{8A23DA0B-93FD-4A1B-BAAB-20CD256087E8}" dt="2024-05-29T23:55:47.349" v="3" actId="1076"/>
        <pc:sldMkLst>
          <pc:docMk/>
          <pc:sldMk cId="3381498582" sldId="256"/>
        </pc:sldMkLst>
        <pc:spChg chg="mod">
          <ac:chgData name="Owen Price" userId="62a07d598bdbd2d4" providerId="LiveId" clId="{8A23DA0B-93FD-4A1B-BAAB-20CD256087E8}" dt="2024-05-29T23:55:20.140" v="1" actId="408"/>
          <ac:spMkLst>
            <pc:docMk/>
            <pc:sldMk cId="3381498582" sldId="256"/>
            <ac:spMk id="8" creationId="{98A24DA8-777F-CED2-4C52-4DF4497C7B11}"/>
          </ac:spMkLst>
        </pc:spChg>
        <pc:spChg chg="mod">
          <ac:chgData name="Owen Price" userId="62a07d598bdbd2d4" providerId="LiveId" clId="{8A23DA0B-93FD-4A1B-BAAB-20CD256087E8}" dt="2024-05-29T23:55:20.140" v="1" actId="408"/>
          <ac:spMkLst>
            <pc:docMk/>
            <pc:sldMk cId="3381498582" sldId="256"/>
            <ac:spMk id="9" creationId="{DE2FDF4E-A0AB-4398-DF4C-63A4FD781463}"/>
          </ac:spMkLst>
        </pc:spChg>
        <pc:spChg chg="mod">
          <ac:chgData name="Owen Price" userId="62a07d598bdbd2d4" providerId="LiveId" clId="{8A23DA0B-93FD-4A1B-BAAB-20CD256087E8}" dt="2024-05-29T23:55:20.140" v="1" actId="408"/>
          <ac:spMkLst>
            <pc:docMk/>
            <pc:sldMk cId="3381498582" sldId="256"/>
            <ac:spMk id="10" creationId="{28B935A9-48E8-6835-A325-5710B23976CB}"/>
          </ac:spMkLst>
        </pc:spChg>
        <pc:spChg chg="mod">
          <ac:chgData name="Owen Price" userId="62a07d598bdbd2d4" providerId="LiveId" clId="{8A23DA0B-93FD-4A1B-BAAB-20CD256087E8}" dt="2024-05-29T23:55:20.140" v="1" actId="408"/>
          <ac:spMkLst>
            <pc:docMk/>
            <pc:sldMk cId="3381498582" sldId="256"/>
            <ac:spMk id="11" creationId="{7F0F9996-ABA1-A5FF-FE7B-36A298772D60}"/>
          </ac:spMkLst>
        </pc:spChg>
        <pc:spChg chg="mod">
          <ac:chgData name="Owen Price" userId="62a07d598bdbd2d4" providerId="LiveId" clId="{8A23DA0B-93FD-4A1B-BAAB-20CD256087E8}" dt="2024-05-29T23:55:20.140" v="1" actId="408"/>
          <ac:spMkLst>
            <pc:docMk/>
            <pc:sldMk cId="3381498582" sldId="256"/>
            <ac:spMk id="12" creationId="{70410527-69FB-84CF-6731-ACA7C6F31C50}"/>
          </ac:spMkLst>
        </pc:spChg>
        <pc:spChg chg="mod">
          <ac:chgData name="Owen Price" userId="62a07d598bdbd2d4" providerId="LiveId" clId="{8A23DA0B-93FD-4A1B-BAAB-20CD256087E8}" dt="2024-05-29T23:55:20.140" v="1" actId="408"/>
          <ac:spMkLst>
            <pc:docMk/>
            <pc:sldMk cId="3381498582" sldId="256"/>
            <ac:spMk id="13" creationId="{DE2A0451-2553-3105-A868-D4AF2F0D68A5}"/>
          </ac:spMkLst>
        </pc:spChg>
        <pc:spChg chg="mod">
          <ac:chgData name="Owen Price" userId="62a07d598bdbd2d4" providerId="LiveId" clId="{8A23DA0B-93FD-4A1B-BAAB-20CD256087E8}" dt="2024-05-29T23:55:06.128" v="0" actId="1076"/>
          <ac:spMkLst>
            <pc:docMk/>
            <pc:sldMk cId="3381498582" sldId="256"/>
            <ac:spMk id="14" creationId="{AE8467EF-7A5E-D46C-D846-D11AD270DA53}"/>
          </ac:spMkLst>
        </pc:spChg>
        <pc:grpChg chg="add mod">
          <ac:chgData name="Owen Price" userId="62a07d598bdbd2d4" providerId="LiveId" clId="{8A23DA0B-93FD-4A1B-BAAB-20CD256087E8}" dt="2024-05-29T23:55:47.349" v="3" actId="1076"/>
          <ac:grpSpMkLst>
            <pc:docMk/>
            <pc:sldMk cId="3381498582" sldId="256"/>
            <ac:grpSpMk id="16" creationId="{31EB1475-84DE-2CA9-07EA-1F3AF7DD101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1431-BC4B-A6E5-C21A-40B50F079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09A9C-C7C5-B88A-0C03-27DB8D3D6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A314-A4DD-95D1-BB01-E3BAE295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2E0C-8460-B035-5924-6C7A963E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BBD0-B8DC-EBAF-DB75-9F702411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B9C8-975C-128E-8AEC-8D473A1A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AD0F8-1467-0267-D7FF-CE9E827E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11F5-F541-BA96-D70C-57331D4C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1629-0FE8-A481-7104-CF24D57B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3EB4-20DC-655D-8DAD-F3B330AD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3449E-1473-0DE2-AB6C-7D9F52565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B45F9-C87F-5214-37D1-D13803115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5CF4-A0E9-7992-B68A-C5658F6E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A724-4705-6D7E-3B8E-F7A790E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9DCF-668C-4BC1-5165-79375228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7D93-FB3C-12B5-C1AB-E61BCFC6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DEB8-0A6E-C525-C627-98C0B782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BF89-0B3F-3249-C3C0-A1092807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AEEA-6A39-9029-2109-DDA86DF6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81C8-2D4D-6A3A-3C4E-50C2861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149-BE1C-B75A-70BF-A8256EDA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4B3B9-18B2-62C1-E6A0-50802B7D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ACD2-3B3A-C8AC-D6FA-147FE6D0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0464-C913-421E-E8CA-CACE1A8C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CC24-2F94-ADA8-A51F-EC10DB3B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859E-4BFC-AD82-D0DD-4DE3B7AE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3A56-67BE-C16D-C999-3B5C80BB0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FFA2-1C8C-1F16-7C73-D1932E2A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7413-3B90-F9A2-F03B-ED6947B7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C096-DA0D-3578-BC26-947CAA57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F81E-6973-30E4-78B7-5948AD8B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8F68-D342-BBC5-84C3-07853727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2D382-4E7F-5C26-7312-24B9FA037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2DE8-15E9-0703-73C3-8D32582B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BD14-AB60-7CEE-D11E-36A7AA5B4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E082A-53CD-B7B6-B406-78ED0DFBD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71E09-58EC-1657-B6DD-A2063CCE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15C41-2DC8-ECD1-6D96-0F8CB457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4DD26-938B-F17E-8980-AEBC26EE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6868-DDCB-53CB-0850-403F1153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68BB8-91C5-CDC2-2BA3-1D27E952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1CC3D-B029-8888-BFF0-F669E539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FFA0-3912-3547-DBF7-E7DE5822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75AAC-797B-C48B-5C76-798CD5D7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BBC02-79E4-51B7-55DD-44D610EC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6CE5-0BC2-B5DD-9C40-B479B4E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6CCF-D7D1-B94C-2FBE-4107D4B2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7CC1-A231-5889-32CA-16FFC582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D683E-2F49-0830-AE6E-0EC74ACC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D4A8-15CC-B1DB-6D9D-A51E3151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2F1D-A0AB-C8A0-1E2F-A6B5E846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8928-F91F-34F1-9E87-D9D1A13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4458-2BCD-43C9-549D-66F5663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F2379-0C74-A424-1747-D601E45CE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062B-6BA7-C2CF-0594-6B949C1D9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79A5-6E2A-E299-01B1-FDF6CFB2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6249-65CB-6B9E-0BD2-063EC39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6999-0F9D-2443-ABD4-7094E08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D0ED9-2E72-8174-628B-7B2C407F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D460E-DF31-5900-9E37-26DD4236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F32A-D3BF-A388-2E6D-D0A30676E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3C3CA-0814-4ADE-A172-C2C365EAB911}" type="datetimeFigureOut">
              <a:rPr lang="en-US" smtClean="0"/>
              <a:t>05/29/2024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5887-FA3A-4B40-4916-5C54B8159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7B71-6A75-723A-3BC6-D918720F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4D8D2-640C-4B92-A4E7-6BEC1739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F8A645-E8BB-941D-6D0E-7B71FE5B2D2B}"/>
              </a:ext>
            </a:extLst>
          </p:cNvPr>
          <p:cNvSpPr/>
          <p:nvPr/>
        </p:nvSpPr>
        <p:spPr>
          <a:xfrm>
            <a:off x="323273" y="1560945"/>
            <a:ext cx="5772727" cy="4969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popular 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BB41C-49D3-F4C4-8D7F-AC37D97FB47D}"/>
              </a:ext>
            </a:extLst>
          </p:cNvPr>
          <p:cNvSpPr/>
          <p:nvPr/>
        </p:nvSpPr>
        <p:spPr>
          <a:xfrm>
            <a:off x="6096000" y="1560945"/>
            <a:ext cx="5772727" cy="2512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Peak travel 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59D0B-0F2F-C720-2876-8437D94CF1A4}"/>
              </a:ext>
            </a:extLst>
          </p:cNvPr>
          <p:cNvSpPr/>
          <p:nvPr/>
        </p:nvSpPr>
        <p:spPr>
          <a:xfrm>
            <a:off x="6096000" y="4073236"/>
            <a:ext cx="5772727" cy="2456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EB1475-84DE-2CA9-07EA-1F3AF7DD1011}"/>
              </a:ext>
            </a:extLst>
          </p:cNvPr>
          <p:cNvGrpSpPr/>
          <p:nvPr/>
        </p:nvGrpSpPr>
        <p:grpSpPr>
          <a:xfrm>
            <a:off x="323274" y="871680"/>
            <a:ext cx="11545452" cy="616529"/>
            <a:chOff x="323274" y="944416"/>
            <a:chExt cx="11545452" cy="6165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F54E-A2DD-6DCC-D512-63B29EA69EBE}"/>
                </a:ext>
              </a:extLst>
            </p:cNvPr>
            <p:cNvSpPr/>
            <p:nvPr/>
          </p:nvSpPr>
          <p:spPr>
            <a:xfrm>
              <a:off x="323274" y="944418"/>
              <a:ext cx="1252978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 routes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A24DA8-777F-CED2-4C52-4DF4497C7B11}"/>
                </a:ext>
              </a:extLst>
            </p:cNvPr>
            <p:cNvSpPr/>
            <p:nvPr/>
          </p:nvSpPr>
          <p:spPr>
            <a:xfrm>
              <a:off x="1774438" y="944418"/>
              <a:ext cx="1252978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 of day slicer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2FDF4E-A0AB-4398-DF4C-63A4FD781463}"/>
                </a:ext>
              </a:extLst>
            </p:cNvPr>
            <p:cNvSpPr/>
            <p:nvPr/>
          </p:nvSpPr>
          <p:spPr>
            <a:xfrm>
              <a:off x="6127930" y="944416"/>
              <a:ext cx="1387304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Ticket type slicer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B935A9-48E8-6835-A325-5710B23976CB}"/>
                </a:ext>
              </a:extLst>
            </p:cNvPr>
            <p:cNvSpPr/>
            <p:nvPr/>
          </p:nvSpPr>
          <p:spPr>
            <a:xfrm>
              <a:off x="7713420" y="944418"/>
              <a:ext cx="1252978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Payment method slicer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0F9996-ABA1-A5FF-FE7B-36A298772D60}"/>
                </a:ext>
              </a:extLst>
            </p:cNvPr>
            <p:cNvSpPr/>
            <p:nvPr/>
          </p:nvSpPr>
          <p:spPr>
            <a:xfrm>
              <a:off x="4676766" y="944416"/>
              <a:ext cx="1252978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Railcard</a:t>
              </a:r>
              <a:r>
                <a:rPr lang="en-US" sz="1400" dirty="0"/>
                <a:t> slicer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410527-69FB-84CF-6731-ACA7C6F31C50}"/>
                </a:ext>
              </a:extLst>
            </p:cNvPr>
            <p:cNvSpPr/>
            <p:nvPr/>
          </p:nvSpPr>
          <p:spPr>
            <a:xfrm>
              <a:off x="3225602" y="944417"/>
              <a:ext cx="1252978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Purchase Type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2A0451-2553-3105-A868-D4AF2F0D68A5}"/>
                </a:ext>
              </a:extLst>
            </p:cNvPr>
            <p:cNvSpPr/>
            <p:nvPr/>
          </p:nvSpPr>
          <p:spPr>
            <a:xfrm>
              <a:off x="9164584" y="944416"/>
              <a:ext cx="1252978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Ticket Class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8467EF-7A5E-D46C-D846-D11AD270DA53}"/>
                </a:ext>
              </a:extLst>
            </p:cNvPr>
            <p:cNvSpPr/>
            <p:nvPr/>
          </p:nvSpPr>
          <p:spPr>
            <a:xfrm>
              <a:off x="10615748" y="944416"/>
              <a:ext cx="1252978" cy="6165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Month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9475C-8469-F827-7CAB-A7A8D9503614}"/>
              </a:ext>
            </a:extLst>
          </p:cNvPr>
          <p:cNvSpPr/>
          <p:nvPr/>
        </p:nvSpPr>
        <p:spPr>
          <a:xfrm>
            <a:off x="323273" y="182418"/>
            <a:ext cx="11545453" cy="616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38149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Price</dc:creator>
  <cp:lastModifiedBy>Owen Price</cp:lastModifiedBy>
  <cp:revision>1</cp:revision>
  <dcterms:created xsi:type="dcterms:W3CDTF">2024-05-29T23:16:24Z</dcterms:created>
  <dcterms:modified xsi:type="dcterms:W3CDTF">2024-05-29T23:55:54Z</dcterms:modified>
</cp:coreProperties>
</file>