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7F46"/>
    <a:srgbClr val="150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6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2EFB-56AE-4FC5-AA73-9ECED1D5FED8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AA135-23C9-490F-8895-1A5DC4E7A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901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85E8-0F7D-43EE-908B-9E357748C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CB9DE-B25B-4C76-8973-2963F131D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0FC6F-24A4-4758-8C78-D271D9DC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C161-5294-43BD-AE11-A59B738D9453}" type="datetime1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14794-B258-4E96-A7A9-9ABD5D91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Owen Price - flexyourdata.com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5022D-A0AE-4AF4-A65E-87CF59D9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Owen Price</a:t>
            </a:r>
          </a:p>
        </p:txBody>
      </p:sp>
    </p:spTree>
    <p:extLst>
      <p:ext uri="{BB962C8B-B14F-4D97-AF65-F5344CB8AC3E}">
        <p14:creationId xmlns:p14="http://schemas.microsoft.com/office/powerpoint/2010/main" val="4346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4D5-88CD-4787-BCD1-6FD96F66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D70FF-972D-474C-8270-6EE4C3D5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493E0-A2FC-471E-8CB6-16A74B99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301-2C04-40E8-8E71-D8A1782189D7}" type="datetime1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8335A-343B-4E46-A7FF-933C5E72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Owen Price - flexyourdata.com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3BE51-BBD7-4CBD-AFD7-E54C22E2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BE1-7893-41D7-A21F-F43FE1A4E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2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C763C-2278-4F3A-91B9-23C66C649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D3356-888B-49A3-AE4E-2D54CEEB2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7A25F-BD28-490F-8F7A-BC6C1E76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45AD-42F7-467E-B10D-156D86787B9D}" type="datetime1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175AF-BB32-436C-8B99-663091EF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Owen Price - flexyourdata.com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9D63F-EC4C-4DE8-8C6D-021A3262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BE1-7893-41D7-A21F-F43FE1A4E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29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AAD2-AD3C-4DB8-9BAF-A42E50F7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3366A-9DBE-4961-883E-3D79FD2EB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B7002-CF03-4B33-9F33-874A45C6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B8C8-77EE-4DF1-A9F9-17C4818051AF}" type="datetime1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A01F0-4EFA-4011-B8CC-9A0445B7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Owen Price - flexyourdata.com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E5194-15B5-47DE-98F9-B4EB2257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BE1-7893-41D7-A21F-F43FE1A4E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1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D117-52EA-45F4-A7BE-2885C316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B1A95-2DCA-42CD-8DFD-3C3538896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533C9-4044-45B5-8E41-6E39AAC8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1A06-80AA-4BB5-832A-A5D5A275FA0C}" type="datetime1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22A0F-CF90-424B-A2E9-8E1A541E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Owen Price - flexyourdata.com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55882-4EF2-4132-85D5-7BAE2EF2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BE1-7893-41D7-A21F-F43FE1A4E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66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99DE-3591-419A-A6C9-59C2776B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23B5B-E367-477E-A4B2-1160B7751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20FA9-7BE9-4A3F-9AEE-3E0C7B941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E7FCE-A603-4CDC-B1DF-E81E2D26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465C-A564-4785-AC4A-D75B45285B32}" type="datetime1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62E2D-0FDC-4699-B103-D0359D6B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Owen Price - flexyourdata.com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AECED-EF40-4606-8415-00079266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Owen Price</a:t>
            </a:r>
          </a:p>
        </p:txBody>
      </p:sp>
    </p:spTree>
    <p:extLst>
      <p:ext uri="{BB962C8B-B14F-4D97-AF65-F5344CB8AC3E}">
        <p14:creationId xmlns:p14="http://schemas.microsoft.com/office/powerpoint/2010/main" val="161543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F65B-48AA-41E1-AD66-B2D68B79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FBB5E-98F6-4E62-B198-79DAC413F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4B239-5D12-487F-8B00-74665A3A5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1F58F-BA48-4D67-9676-28B0E99A6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12227-8420-4CD6-B0DB-93D18B5F4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F61A8-6C67-4410-B43D-426DAB41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5286-B765-40E4-8083-B869BFD0B0DB}" type="datetime1">
              <a:rPr lang="en-GB" smtClean="0"/>
              <a:t>11/05/2022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57E80-3C67-4491-8A82-C4AE1632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Owen Price - flexyourdata.com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6E10A-025D-4B31-BB6D-1B8CEF89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BE1-7893-41D7-A21F-F43FE1A4E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36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844B-A7A8-4D7B-A2CC-D904176A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BD93C-6F54-4CEE-BE73-C2847C64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ED8D-BA9E-45AD-92CF-B1FBED3C0F15}" type="datetime1">
              <a:rPr lang="en-GB" smtClean="0"/>
              <a:t>11/05/2022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9A24A-053B-4C75-9F01-43724688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Owen Price - flexyourdata.com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81B11-4C26-4CB3-B973-7A8DBE28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BE1-7893-41D7-A21F-F43FE1A4E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99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C8EF7-87AB-4CF6-B686-0A2EFA4F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D0BA-4AF1-47A2-9697-32853D3896B3}" type="datetime1">
              <a:rPr lang="en-GB" smtClean="0"/>
              <a:t>11/05/2022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BCE3F-B070-4912-84D7-997FEA1B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Owen Price - flexyourdata.com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A3EC9-2663-4C65-925B-3126F814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BE1-7893-41D7-A21F-F43FE1A4E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52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5050-841D-42A3-992B-F8043FF8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FB07-3408-4689-AB3A-F2B203B0B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4F910-7392-4524-ABB2-E2AB28431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C8B68-4EF9-44B1-A682-12708C57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7AFB-328F-4E6E-B43C-C8E42104CCF3}" type="datetime1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B6E8B-6F6F-4211-9EFE-5D77CB72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Owen Price - flexyourdata.com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CC236-416D-48FB-8C92-AAD8CFCA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BE1-7893-41D7-A21F-F43FE1A4E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72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CF66-8450-4EE3-9DCE-BD93C67F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EEF40-A406-42B3-8882-453A14B8E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95E95-7D1A-44DF-87FE-3F5D72DC6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028A9-6E67-40BE-A5FA-3D815593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58FE-6323-46F0-BF7B-7B4F95D0F5F9}" type="datetime1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A4AC2-95D3-4772-80EE-E59FB41A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Owen Price - flexyourdata.com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55032-7D06-4142-B404-6BC6410B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BE1-7893-41D7-A21F-F43FE1A4E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94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04DD1-02DE-40DA-851C-851FE80B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033C8-64E3-40C1-AD52-59ED3BB71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E5C0-8A5B-49B9-BD6C-43E5F74B6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C3652-10DE-4F0D-9197-64D59B2188D6}" type="datetime1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86611-A9D4-40AF-B72B-F4CC76CFF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Owen Price - flexyourdata.com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29465-F6CC-4EB1-A98E-38FB821CF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Owen Price</a:t>
            </a:r>
          </a:p>
        </p:txBody>
      </p:sp>
    </p:spTree>
    <p:extLst>
      <p:ext uri="{BB962C8B-B14F-4D97-AF65-F5344CB8AC3E}">
        <p14:creationId xmlns:p14="http://schemas.microsoft.com/office/powerpoint/2010/main" val="98443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D53D-AE4C-4D2B-87DA-C2EFE6D4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493257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pd.rolling.aggregates</a:t>
            </a:r>
            <a:r>
              <a:rPr lang="en-US" dirty="0"/>
              <a:t> for Excel</a:t>
            </a:r>
            <a:endParaRPr lang="en-GB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D5BC85-A921-4109-9B33-8A648063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Owen Price - flexyourdata.com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33DEF1-3E61-4009-A838-F655A102930B}"/>
              </a:ext>
            </a:extLst>
          </p:cNvPr>
          <p:cNvSpPr txBox="1">
            <a:spLocks/>
          </p:cNvSpPr>
          <p:nvPr/>
        </p:nvSpPr>
        <p:spPr>
          <a:xfrm>
            <a:off x="771525" y="936287"/>
            <a:ext cx="10515600" cy="685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+mn-lt"/>
              </a:rPr>
              <a:t>An Excel Lambda function to mimic the functionality provided by Python Pandas rolling window functions</a:t>
            </a:r>
            <a:endParaRPr lang="en-GB" sz="1600" dirty="0">
              <a:latin typeface="+mn-lt"/>
            </a:endParaRP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9FFEE49-D81B-487E-9A66-D16F51014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2519361"/>
            <a:ext cx="4514850" cy="1819275"/>
          </a:xfrm>
          <a:prstGeom prst="rect">
            <a:avLst/>
          </a:prstGeom>
        </p:spPr>
      </p:pic>
      <p:pic>
        <p:nvPicPr>
          <p:cNvPr id="8" name="Picture 7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0EFD081D-5497-4E2B-9142-916C81BB8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762" y="1714498"/>
            <a:ext cx="3429000" cy="34290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3ED1CAF-261B-44AE-9485-C3CA40D84A41}"/>
              </a:ext>
            </a:extLst>
          </p:cNvPr>
          <p:cNvSpPr/>
          <p:nvPr/>
        </p:nvSpPr>
        <p:spPr>
          <a:xfrm>
            <a:off x="6252661" y="3168326"/>
            <a:ext cx="866775" cy="521344"/>
          </a:xfrm>
          <a:prstGeom prst="rightArrow">
            <a:avLst/>
          </a:prstGeom>
          <a:gradFill flip="none" rotWithShape="1">
            <a:gsLst>
              <a:gs pos="0">
                <a:srgbClr val="15075C"/>
              </a:gs>
              <a:gs pos="74000">
                <a:srgbClr val="127F46"/>
              </a:gs>
              <a:gs pos="83000">
                <a:srgbClr val="127F46"/>
              </a:gs>
              <a:gs pos="100000">
                <a:srgbClr val="127F4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2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D53D-AE4C-4D2B-87DA-C2EFE6D4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8850"/>
            <a:ext cx="10515600" cy="685077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We have many options for rolling aggregates in Excel</a:t>
            </a:r>
            <a:endParaRPr lang="en-GB" sz="30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D5BC85-A921-4109-9B33-8A648063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Owen Price - flexyourdata.com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E2EFA-1210-4510-BD0E-13353C01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1235" y="1173927"/>
            <a:ext cx="9149529" cy="51824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839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D53D-AE4C-4D2B-87DA-C2EFE6D4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8850"/>
            <a:ext cx="10515600" cy="685077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The lambda supports many functions and varying window sizes</a:t>
            </a:r>
            <a:endParaRPr lang="en-GB" sz="30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D5BC85-A921-4109-9B33-8A648063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Owen Price - flexyourdata.com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E2EFA-1210-4510-BD0E-13353C01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1235" y="1266088"/>
            <a:ext cx="9149529" cy="49981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218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D53D-AE4C-4D2B-87DA-C2EFE6D4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8850"/>
            <a:ext cx="10515600" cy="685077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Use the plural version to calculate many combinations at once</a:t>
            </a:r>
            <a:endParaRPr lang="en-GB" sz="30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D5BC85-A921-4109-9B33-8A648063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Owen Price - flexyourdata.com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E2EFA-1210-4510-BD0E-13353C01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544" y="1445706"/>
            <a:ext cx="11080912" cy="42293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915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pd.rolling.aggregates for Excel</vt:lpstr>
      <vt:lpstr>We have many options for rolling aggregates in Excel</vt:lpstr>
      <vt:lpstr>The lambda supports many functions and varying window sizes</vt:lpstr>
      <vt:lpstr>Use the plural version to calculate many combinations at once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 currency values stored as text with suffixes to numerical values…</dc:title>
  <dc:creator>Owen Price</dc:creator>
  <cp:lastModifiedBy>Owen Price</cp:lastModifiedBy>
  <cp:revision>3</cp:revision>
  <dcterms:created xsi:type="dcterms:W3CDTF">2022-04-28T14:28:43Z</dcterms:created>
  <dcterms:modified xsi:type="dcterms:W3CDTF">2022-05-11T23:27:32Z</dcterms:modified>
</cp:coreProperties>
</file>