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1" r:id="rId2"/>
    <p:sldId id="262" r:id="rId3"/>
    <p:sldId id="265" r:id="rId4"/>
    <p:sldId id="280" r:id="rId5"/>
    <p:sldId id="267" r:id="rId6"/>
    <p:sldId id="272" r:id="rId7"/>
    <p:sldId id="269" r:id="rId8"/>
    <p:sldId id="271" r:id="rId9"/>
    <p:sldId id="270" r:id="rId10"/>
    <p:sldId id="290" r:id="rId11"/>
    <p:sldId id="282" r:id="rId12"/>
    <p:sldId id="274" r:id="rId13"/>
    <p:sldId id="278" r:id="rId14"/>
    <p:sldId id="279" r:id="rId15"/>
    <p:sldId id="289" r:id="rId16"/>
    <p:sldId id="277" r:id="rId17"/>
    <p:sldId id="306" r:id="rId18"/>
    <p:sldId id="281" r:id="rId19"/>
    <p:sldId id="285" r:id="rId20"/>
    <p:sldId id="283" r:id="rId21"/>
    <p:sldId id="284" r:id="rId22"/>
    <p:sldId id="288" r:id="rId23"/>
    <p:sldId id="286" r:id="rId24"/>
    <p:sldId id="287" r:id="rId25"/>
    <p:sldId id="291" r:id="rId26"/>
    <p:sldId id="292" r:id="rId27"/>
    <p:sldId id="294" r:id="rId28"/>
    <p:sldId id="293" r:id="rId29"/>
    <p:sldId id="297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8" r:id="rId40"/>
    <p:sldId id="307" r:id="rId41"/>
    <p:sldId id="309" r:id="rId42"/>
    <p:sldId id="31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FB346-4A6A-4290-BAFF-5460820DBD95}" v="200" dt="2023-02-13T19:55:26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818" autoAdjust="0"/>
  </p:normalViewPr>
  <p:slideViewPr>
    <p:cSldViewPr>
      <p:cViewPr varScale="1">
        <p:scale>
          <a:sx n="81" d="100"/>
          <a:sy n="81" d="100"/>
        </p:scale>
        <p:origin x="175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P" userId="62a07d598bdbd2d4" providerId="LiveId" clId="{DD8FB346-4A6A-4290-BAFF-5460820DBD95}"/>
    <pc:docChg chg="undo redo custSel addSld delSld modSld sldOrd modMainMaster modNotesMaster">
      <pc:chgData name="O P" userId="62a07d598bdbd2d4" providerId="LiveId" clId="{DD8FB346-4A6A-4290-BAFF-5460820DBD95}" dt="2023-02-15T16:05:48.734" v="11215" actId="207"/>
      <pc:docMkLst>
        <pc:docMk/>
      </pc:docMkLst>
      <pc:sldChg chg="modSp del mod">
        <pc:chgData name="O P" userId="62a07d598bdbd2d4" providerId="LiveId" clId="{DD8FB346-4A6A-4290-BAFF-5460820DBD95}" dt="2023-02-15T16:03:25.121" v="11157" actId="2696"/>
        <pc:sldMkLst>
          <pc:docMk/>
          <pc:sldMk cId="1008662861" sldId="258"/>
        </pc:sldMkLst>
        <pc:spChg chg="mod">
          <ac:chgData name="O P" userId="62a07d598bdbd2d4" providerId="LiveId" clId="{DD8FB346-4A6A-4290-BAFF-5460820DBD95}" dt="2023-02-15T16:03:20.728" v="11156" actId="400"/>
          <ac:spMkLst>
            <pc:docMk/>
            <pc:sldMk cId="1008662861" sldId="258"/>
            <ac:spMk id="2" creationId="{6E091BD9-1110-7834-A269-6A8A14A9A85E}"/>
          </ac:spMkLst>
        </pc:spChg>
      </pc:sldChg>
      <pc:sldChg chg="addSp delSp modSp del mod modClrScheme chgLayout">
        <pc:chgData name="O P" userId="62a07d598bdbd2d4" providerId="LiveId" clId="{DD8FB346-4A6A-4290-BAFF-5460820DBD95}" dt="2023-02-13T15:19:21.989" v="920" actId="47"/>
        <pc:sldMkLst>
          <pc:docMk/>
          <pc:sldMk cId="4283026691" sldId="259"/>
        </pc:sldMkLst>
        <pc:spChg chg="del mod ord">
          <ac:chgData name="O P" userId="62a07d598bdbd2d4" providerId="LiveId" clId="{DD8FB346-4A6A-4290-BAFF-5460820DBD95}" dt="2023-02-13T15:14:16.775" v="844" actId="478"/>
          <ac:spMkLst>
            <pc:docMk/>
            <pc:sldMk cId="4283026691" sldId="259"/>
            <ac:spMk id="2" creationId="{6E091BD9-1110-7834-A269-6A8A14A9A85E}"/>
          </ac:spMkLst>
        </pc:spChg>
        <pc:spChg chg="add mod">
          <ac:chgData name="O P" userId="62a07d598bdbd2d4" providerId="LiveId" clId="{DD8FB346-4A6A-4290-BAFF-5460820DBD95}" dt="2023-02-13T15:18:19.062" v="918" actId="700"/>
          <ac:spMkLst>
            <pc:docMk/>
            <pc:sldMk cId="4283026691" sldId="259"/>
            <ac:spMk id="3" creationId="{E6B4286A-0BEA-6FF3-5BC8-2A9BBD7F5464}"/>
          </ac:spMkLst>
        </pc:spChg>
      </pc:sldChg>
      <pc:sldChg chg="addSp delSp modSp add del mod ord setBg modShow">
        <pc:chgData name="O P" userId="62a07d598bdbd2d4" providerId="LiveId" clId="{DD8FB346-4A6A-4290-BAFF-5460820DBD95}" dt="2023-02-14T16:30:00.907" v="7685" actId="47"/>
        <pc:sldMkLst>
          <pc:docMk/>
          <pc:sldMk cId="3839043057" sldId="260"/>
        </pc:sldMkLst>
        <pc:spChg chg="mod">
          <ac:chgData name="O P" userId="62a07d598bdbd2d4" providerId="LiveId" clId="{DD8FB346-4A6A-4290-BAFF-5460820DBD95}" dt="2023-02-13T17:59:58.353" v="4703" actId="400"/>
          <ac:spMkLst>
            <pc:docMk/>
            <pc:sldMk cId="3839043057" sldId="260"/>
            <ac:spMk id="2" creationId="{6E091BD9-1110-7834-A269-6A8A14A9A85E}"/>
          </ac:spMkLst>
        </pc:spChg>
        <pc:spChg chg="del">
          <ac:chgData name="O P" userId="62a07d598bdbd2d4" providerId="LiveId" clId="{DD8FB346-4A6A-4290-BAFF-5460820DBD95}" dt="2023-02-12T17:56:31.453" v="530" actId="478"/>
          <ac:spMkLst>
            <pc:docMk/>
            <pc:sldMk cId="3839043057" sldId="260"/>
            <ac:spMk id="3" creationId="{33E0DB4F-EF7B-44F0-99A8-701C38852B7E}"/>
          </ac:spMkLst>
        </pc:spChg>
        <pc:spChg chg="add del mod">
          <ac:chgData name="O P" userId="62a07d598bdbd2d4" providerId="LiveId" clId="{DD8FB346-4A6A-4290-BAFF-5460820DBD95}" dt="2023-02-12T17:56:34.220" v="532" actId="478"/>
          <ac:spMkLst>
            <pc:docMk/>
            <pc:sldMk cId="3839043057" sldId="260"/>
            <ac:spMk id="5" creationId="{50D3825C-5254-7AD2-ECAF-6D39D8115412}"/>
          </ac:spMkLst>
        </pc:spChg>
      </pc:sldChg>
      <pc:sldChg chg="modSp new mod ord setBg">
        <pc:chgData name="O P" userId="62a07d598bdbd2d4" providerId="LiveId" clId="{DD8FB346-4A6A-4290-BAFF-5460820DBD95}" dt="2023-02-15T16:05:48.734" v="11215" actId="207"/>
        <pc:sldMkLst>
          <pc:docMk/>
          <pc:sldMk cId="3194195998" sldId="261"/>
        </pc:sldMkLst>
        <pc:spChg chg="mod">
          <ac:chgData name="O P" userId="62a07d598bdbd2d4" providerId="LiveId" clId="{DD8FB346-4A6A-4290-BAFF-5460820DBD95}" dt="2023-02-15T16:05:48.734" v="11215" actId="207"/>
          <ac:spMkLst>
            <pc:docMk/>
            <pc:sldMk cId="3194195998" sldId="261"/>
            <ac:spMk id="2" creationId="{803DCCE3-53EE-6562-F740-AA3D36530962}"/>
          </ac:spMkLst>
        </pc:spChg>
      </pc:sldChg>
      <pc:sldChg chg="addSp delSp modSp new mod setBg">
        <pc:chgData name="O P" userId="62a07d598bdbd2d4" providerId="LiveId" clId="{DD8FB346-4A6A-4290-BAFF-5460820DBD95}" dt="2023-02-15T16:05:38.589" v="11212" actId="108"/>
        <pc:sldMkLst>
          <pc:docMk/>
          <pc:sldMk cId="1418327058" sldId="262"/>
        </pc:sldMkLst>
        <pc:spChg chg="mod">
          <ac:chgData name="O P" userId="62a07d598bdbd2d4" providerId="LiveId" clId="{DD8FB346-4A6A-4290-BAFF-5460820DBD95}" dt="2023-02-15T16:05:38.589" v="11212" actId="108"/>
          <ac:spMkLst>
            <pc:docMk/>
            <pc:sldMk cId="1418327058" sldId="262"/>
            <ac:spMk id="2" creationId="{E804CC05-1A7F-8525-DE93-BBF182F6A4D7}"/>
          </ac:spMkLst>
        </pc:spChg>
        <pc:spChg chg="add mod">
          <ac:chgData name="O P" userId="62a07d598bdbd2d4" providerId="LiveId" clId="{DD8FB346-4A6A-4290-BAFF-5460820DBD95}" dt="2023-02-13T19:19:00.795" v="5272" actId="14100"/>
          <ac:spMkLst>
            <pc:docMk/>
            <pc:sldMk cId="1418327058" sldId="262"/>
            <ac:spMk id="3" creationId="{961E2492-96A2-E76C-AF0D-406A09CFC229}"/>
          </ac:spMkLst>
        </pc:spChg>
        <pc:spChg chg="add del mod">
          <ac:chgData name="O P" userId="62a07d598bdbd2d4" providerId="LiveId" clId="{DD8FB346-4A6A-4290-BAFF-5460820DBD95}" dt="2023-02-13T17:10:10.433" v="3236"/>
          <ac:spMkLst>
            <pc:docMk/>
            <pc:sldMk cId="1418327058" sldId="262"/>
            <ac:spMk id="4" creationId="{CF68339A-0BAB-429A-9D24-0957CD7E7098}"/>
          </ac:spMkLst>
        </pc:spChg>
      </pc:sldChg>
      <pc:sldChg chg="modSp new del mod">
        <pc:chgData name="O P" userId="62a07d598bdbd2d4" providerId="LiveId" clId="{DD8FB346-4A6A-4290-BAFF-5460820DBD95}" dt="2023-02-14T16:28:49.687" v="7591" actId="47"/>
        <pc:sldMkLst>
          <pc:docMk/>
          <pc:sldMk cId="4087708348" sldId="263"/>
        </pc:sldMkLst>
        <pc:spChg chg="mod">
          <ac:chgData name="O P" userId="62a07d598bdbd2d4" providerId="LiveId" clId="{DD8FB346-4A6A-4290-BAFF-5460820DBD95}" dt="2023-02-13T15:21:12.682" v="1008" actId="20577"/>
          <ac:spMkLst>
            <pc:docMk/>
            <pc:sldMk cId="4087708348" sldId="263"/>
            <ac:spMk id="2" creationId="{5DFC0EE2-9BC5-F736-C269-02B95843E7E7}"/>
          </ac:spMkLst>
        </pc:spChg>
      </pc:sldChg>
      <pc:sldChg chg="modSp add del mod">
        <pc:chgData name="O P" userId="62a07d598bdbd2d4" providerId="LiveId" clId="{DD8FB346-4A6A-4290-BAFF-5460820DBD95}" dt="2023-02-14T17:26:23.491" v="8498" actId="47"/>
        <pc:sldMkLst>
          <pc:docMk/>
          <pc:sldMk cId="750485381" sldId="264"/>
        </pc:sldMkLst>
        <pc:spChg chg="mod">
          <ac:chgData name="O P" userId="62a07d598bdbd2d4" providerId="LiveId" clId="{DD8FB346-4A6A-4290-BAFF-5460820DBD95}" dt="2023-02-13T15:21:23.429" v="1016" actId="20577"/>
          <ac:spMkLst>
            <pc:docMk/>
            <pc:sldMk cId="750485381" sldId="264"/>
            <ac:spMk id="2" creationId="{E804CC05-1A7F-8525-DE93-BBF182F6A4D7}"/>
          </ac:spMkLst>
        </pc:spChg>
      </pc:sldChg>
      <pc:sldChg chg="addSp delSp modSp new mod modTransition chgLayout">
        <pc:chgData name="O P" userId="62a07d598bdbd2d4" providerId="LiveId" clId="{DD8FB346-4A6A-4290-BAFF-5460820DBD95}" dt="2023-02-15T16:05:37.119" v="11211" actId="108"/>
        <pc:sldMkLst>
          <pc:docMk/>
          <pc:sldMk cId="2998734810" sldId="265"/>
        </pc:sldMkLst>
        <pc:spChg chg="mod ord">
          <ac:chgData name="O P" userId="62a07d598bdbd2d4" providerId="LiveId" clId="{DD8FB346-4A6A-4290-BAFF-5460820DBD95}" dt="2023-02-15T16:05:37.119" v="11211" actId="108"/>
          <ac:spMkLst>
            <pc:docMk/>
            <pc:sldMk cId="2998734810" sldId="265"/>
            <ac:spMk id="2" creationId="{4F5BB22B-5C2A-BB33-D4A5-62832F463D25}"/>
          </ac:spMkLst>
        </pc:spChg>
        <pc:spChg chg="add del mod">
          <ac:chgData name="O P" userId="62a07d598bdbd2d4" providerId="LiveId" clId="{DD8FB346-4A6A-4290-BAFF-5460820DBD95}" dt="2023-02-13T15:36:31.331" v="1089" actId="478"/>
          <ac:spMkLst>
            <pc:docMk/>
            <pc:sldMk cId="2998734810" sldId="265"/>
            <ac:spMk id="3" creationId="{88A35BE3-AD46-44DE-205E-7341E2AD6BA3}"/>
          </ac:spMkLst>
        </pc:spChg>
        <pc:spChg chg="add mod ord">
          <ac:chgData name="O P" userId="62a07d598bdbd2d4" providerId="LiveId" clId="{DD8FB346-4A6A-4290-BAFF-5460820DBD95}" dt="2023-02-13T17:11:20.128" v="3241" actId="2085"/>
          <ac:spMkLst>
            <pc:docMk/>
            <pc:sldMk cId="2998734810" sldId="265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3T16:23:42.752" v="1524" actId="208"/>
          <ac:spMkLst>
            <pc:docMk/>
            <pc:sldMk cId="2998734810" sldId="265"/>
            <ac:spMk id="7" creationId="{4B97FF1A-179B-3375-E409-0C937940FA24}"/>
          </ac:spMkLst>
        </pc:spChg>
        <pc:spChg chg="add mod">
          <ac:chgData name="O P" userId="62a07d598bdbd2d4" providerId="LiveId" clId="{DD8FB346-4A6A-4290-BAFF-5460820DBD95}" dt="2023-02-14T16:48:48.473" v="8450" actId="14100"/>
          <ac:spMkLst>
            <pc:docMk/>
            <pc:sldMk cId="2998734810" sldId="265"/>
            <ac:spMk id="8" creationId="{E461897C-5527-106A-4310-618786102355}"/>
          </ac:spMkLst>
        </pc:spChg>
        <pc:spChg chg="add mod">
          <ac:chgData name="O P" userId="62a07d598bdbd2d4" providerId="LiveId" clId="{DD8FB346-4A6A-4290-BAFF-5460820DBD95}" dt="2023-02-13T16:04:51.923" v="1298" actId="14861"/>
          <ac:spMkLst>
            <pc:docMk/>
            <pc:sldMk cId="2998734810" sldId="265"/>
            <ac:spMk id="9" creationId="{767EEE01-8148-C4A3-5661-EEFFB3FC6843}"/>
          </ac:spMkLst>
        </pc:spChg>
        <pc:spChg chg="add del mod">
          <ac:chgData name="O P" userId="62a07d598bdbd2d4" providerId="LiveId" clId="{DD8FB346-4A6A-4290-BAFF-5460820DBD95}" dt="2023-02-13T16:07:34.347" v="1323" actId="478"/>
          <ac:spMkLst>
            <pc:docMk/>
            <pc:sldMk cId="2998734810" sldId="265"/>
            <ac:spMk id="10" creationId="{71146A6C-9807-1EE3-DC2B-882142FCEC2E}"/>
          </ac:spMkLst>
        </pc:spChg>
        <pc:spChg chg="add del mod">
          <ac:chgData name="O P" userId="62a07d598bdbd2d4" providerId="LiveId" clId="{DD8FB346-4A6A-4290-BAFF-5460820DBD95}" dt="2023-02-13T16:07:32.204" v="1322" actId="478"/>
          <ac:spMkLst>
            <pc:docMk/>
            <pc:sldMk cId="2998734810" sldId="265"/>
            <ac:spMk id="11" creationId="{966ADF28-93C2-98FD-9397-7E9969F0CEF6}"/>
          </ac:spMkLst>
        </pc:spChg>
        <pc:grpChg chg="add mod">
          <ac:chgData name="O P" userId="62a07d598bdbd2d4" providerId="LiveId" clId="{DD8FB346-4A6A-4290-BAFF-5460820DBD95}" dt="2023-02-13T16:08:31.565" v="1326" actId="1076"/>
          <ac:grpSpMkLst>
            <pc:docMk/>
            <pc:sldMk cId="2998734810" sldId="265"/>
            <ac:grpSpMk id="12" creationId="{0661C76C-80B4-78DF-818C-043D200130D2}"/>
          </ac:grpSpMkLst>
        </pc:grpChg>
        <pc:picChg chg="add mod">
          <ac:chgData name="O P" userId="62a07d598bdbd2d4" providerId="LiveId" clId="{DD8FB346-4A6A-4290-BAFF-5460820DBD95}" dt="2023-02-13T16:08:12.080" v="1324" actId="34136"/>
          <ac:picMkLst>
            <pc:docMk/>
            <pc:sldMk cId="2998734810" sldId="265"/>
            <ac:picMk id="6" creationId="{ECF7CDA7-3F10-6629-E396-8250F69E2545}"/>
          </ac:picMkLst>
        </pc:picChg>
      </pc:sldChg>
      <pc:sldChg chg="addSp delSp modSp add del mod modTransition">
        <pc:chgData name="O P" userId="62a07d598bdbd2d4" providerId="LiveId" clId="{DD8FB346-4A6A-4290-BAFF-5460820DBD95}" dt="2023-02-13T16:45:06.311" v="2429" actId="47"/>
        <pc:sldMkLst>
          <pc:docMk/>
          <pc:sldMk cId="1265066026" sldId="266"/>
        </pc:sldMkLst>
        <pc:spChg chg="mod">
          <ac:chgData name="O P" userId="62a07d598bdbd2d4" providerId="LiveId" clId="{DD8FB346-4A6A-4290-BAFF-5460820DBD95}" dt="2023-02-13T16:10:02.652" v="1350" actId="20577"/>
          <ac:spMkLst>
            <pc:docMk/>
            <pc:sldMk cId="1265066026" sldId="266"/>
            <ac:spMk id="4" creationId="{8FC6CEF1-9CE4-03A1-DCC1-5A786B8CBFA3}"/>
          </ac:spMkLst>
        </pc:spChg>
        <pc:spChg chg="del topLvl">
          <ac:chgData name="O P" userId="62a07d598bdbd2d4" providerId="LiveId" clId="{DD8FB346-4A6A-4290-BAFF-5460820DBD95}" dt="2023-02-13T16:14:51.932" v="1381" actId="478"/>
          <ac:spMkLst>
            <pc:docMk/>
            <pc:sldMk cId="1265066026" sldId="266"/>
            <ac:spMk id="7" creationId="{4B97FF1A-179B-3375-E409-0C937940FA24}"/>
          </ac:spMkLst>
        </pc:spChg>
        <pc:spChg chg="del mod topLvl">
          <ac:chgData name="O P" userId="62a07d598bdbd2d4" providerId="LiveId" clId="{DD8FB346-4A6A-4290-BAFF-5460820DBD95}" dt="2023-02-13T16:22:28.491" v="1431" actId="478"/>
          <ac:spMkLst>
            <pc:docMk/>
            <pc:sldMk cId="1265066026" sldId="266"/>
            <ac:spMk id="8" creationId="{E461897C-5527-106A-4310-618786102355}"/>
          </ac:spMkLst>
        </pc:spChg>
        <pc:spChg chg="mod topLvl">
          <ac:chgData name="O P" userId="62a07d598bdbd2d4" providerId="LiveId" clId="{DD8FB346-4A6A-4290-BAFF-5460820DBD95}" dt="2023-02-13T16:22:41.467" v="1432" actId="1076"/>
          <ac:spMkLst>
            <pc:docMk/>
            <pc:sldMk cId="1265066026" sldId="266"/>
            <ac:spMk id="9" creationId="{767EEE01-8148-C4A3-5661-EEFFB3FC6843}"/>
          </ac:spMkLst>
        </pc:spChg>
        <pc:spChg chg="add del mod topLvl">
          <ac:chgData name="O P" userId="62a07d598bdbd2d4" providerId="LiveId" clId="{DD8FB346-4A6A-4290-BAFF-5460820DBD95}" dt="2023-02-13T16:22:28.491" v="1431" actId="478"/>
          <ac:spMkLst>
            <pc:docMk/>
            <pc:sldMk cId="1265066026" sldId="266"/>
            <ac:spMk id="17" creationId="{AE99276E-603B-739F-809F-F059DF66CE3D}"/>
          </ac:spMkLst>
        </pc:spChg>
        <pc:spChg chg="add del mod topLvl">
          <ac:chgData name="O P" userId="62a07d598bdbd2d4" providerId="LiveId" clId="{DD8FB346-4A6A-4290-BAFF-5460820DBD95}" dt="2023-02-13T16:22:28.491" v="1431" actId="478"/>
          <ac:spMkLst>
            <pc:docMk/>
            <pc:sldMk cId="1265066026" sldId="266"/>
            <ac:spMk id="18" creationId="{1C450B5B-566D-5BC1-E681-84D9BE5D4E16}"/>
          </ac:spMkLst>
        </pc:spChg>
        <pc:spChg chg="add del mod">
          <ac:chgData name="O P" userId="62a07d598bdbd2d4" providerId="LiveId" clId="{DD8FB346-4A6A-4290-BAFF-5460820DBD95}" dt="2023-02-13T16:22:28.491" v="1431" actId="478"/>
          <ac:spMkLst>
            <pc:docMk/>
            <pc:sldMk cId="1265066026" sldId="266"/>
            <ac:spMk id="25" creationId="{FCC4E4DB-5480-4745-183F-FCBE24A466E2}"/>
          </ac:spMkLst>
        </pc:spChg>
        <pc:spChg chg="add mod">
          <ac:chgData name="O P" userId="62a07d598bdbd2d4" providerId="LiveId" clId="{DD8FB346-4A6A-4290-BAFF-5460820DBD95}" dt="2023-02-13T16:37:21.334" v="2395" actId="20577"/>
          <ac:spMkLst>
            <pc:docMk/>
            <pc:sldMk cId="1265066026" sldId="266"/>
            <ac:spMk id="26" creationId="{0CD7275C-B3D5-16AE-0921-7BF3D8D216AC}"/>
          </ac:spMkLst>
        </pc:spChg>
        <pc:grpChg chg="del">
          <ac:chgData name="O P" userId="62a07d598bdbd2d4" providerId="LiveId" clId="{DD8FB346-4A6A-4290-BAFF-5460820DBD95}" dt="2023-02-13T16:11:57.510" v="1359" actId="165"/>
          <ac:grpSpMkLst>
            <pc:docMk/>
            <pc:sldMk cId="1265066026" sldId="266"/>
            <ac:grpSpMk id="12" creationId="{0661C76C-80B4-78DF-818C-043D200130D2}"/>
          </ac:grpSpMkLst>
        </pc:grpChg>
        <pc:grpChg chg="add del mod">
          <ac:chgData name="O P" userId="62a07d598bdbd2d4" providerId="LiveId" clId="{DD8FB346-4A6A-4290-BAFF-5460820DBD95}" dt="2023-02-13T16:18:16.286" v="1413" actId="165"/>
          <ac:grpSpMkLst>
            <pc:docMk/>
            <pc:sldMk cId="1265066026" sldId="266"/>
            <ac:grpSpMk id="19" creationId="{6B9A92F5-AE32-784E-1A53-957953013A61}"/>
          </ac:grpSpMkLst>
        </pc:grpChg>
        <pc:picChg chg="add del">
          <ac:chgData name="O P" userId="62a07d598bdbd2d4" providerId="LiveId" clId="{DD8FB346-4A6A-4290-BAFF-5460820DBD95}" dt="2023-02-13T16:10:50.779" v="1353" actId="478"/>
          <ac:picMkLst>
            <pc:docMk/>
            <pc:sldMk cId="1265066026" sldId="266"/>
            <ac:picMk id="5" creationId="{3BD82A2A-1428-0EF5-FB9A-E677BA30BC6B}"/>
          </ac:picMkLst>
        </pc:picChg>
        <pc:picChg chg="del">
          <ac:chgData name="O P" userId="62a07d598bdbd2d4" providerId="LiveId" clId="{DD8FB346-4A6A-4290-BAFF-5460820DBD95}" dt="2023-02-13T16:10:08.523" v="1351" actId="478"/>
          <ac:picMkLst>
            <pc:docMk/>
            <pc:sldMk cId="1265066026" sldId="266"/>
            <ac:picMk id="6" creationId="{ECF7CDA7-3F10-6629-E396-8250F69E2545}"/>
          </ac:picMkLst>
        </pc:picChg>
        <pc:picChg chg="add del">
          <ac:chgData name="O P" userId="62a07d598bdbd2d4" providerId="LiveId" clId="{DD8FB346-4A6A-4290-BAFF-5460820DBD95}" dt="2023-02-13T16:11:07.195" v="1355" actId="478"/>
          <ac:picMkLst>
            <pc:docMk/>
            <pc:sldMk cId="1265066026" sldId="266"/>
            <ac:picMk id="11" creationId="{8650426E-6778-BF3C-CD4F-914EB028E146}"/>
          </ac:picMkLst>
        </pc:picChg>
        <pc:picChg chg="add mod ord modCrop">
          <ac:chgData name="O P" userId="62a07d598bdbd2d4" providerId="LiveId" clId="{DD8FB346-4A6A-4290-BAFF-5460820DBD95}" dt="2023-02-13T16:22:41.467" v="1432" actId="1076"/>
          <ac:picMkLst>
            <pc:docMk/>
            <pc:sldMk cId="1265066026" sldId="266"/>
            <ac:picMk id="14" creationId="{F06FA712-89A1-7542-A5D9-2C648DBD7A8E}"/>
          </ac:picMkLst>
        </pc:picChg>
        <pc:picChg chg="add del mod ord topLvl modCrop">
          <ac:chgData name="O P" userId="62a07d598bdbd2d4" providerId="LiveId" clId="{DD8FB346-4A6A-4290-BAFF-5460820DBD95}" dt="2023-02-13T16:22:28.491" v="1431" actId="478"/>
          <ac:picMkLst>
            <pc:docMk/>
            <pc:sldMk cId="1265066026" sldId="266"/>
            <ac:picMk id="16" creationId="{CB42069C-8A8D-F594-D622-620FDEBC602D}"/>
          </ac:picMkLst>
        </pc:picChg>
        <pc:picChg chg="add mod">
          <ac:chgData name="O P" userId="62a07d598bdbd2d4" providerId="LiveId" clId="{DD8FB346-4A6A-4290-BAFF-5460820DBD95}" dt="2023-02-13T16:37:28.456" v="2396" actId="1076"/>
          <ac:picMkLst>
            <pc:docMk/>
            <pc:sldMk cId="1265066026" sldId="266"/>
            <ac:picMk id="20" creationId="{202E5D1F-8348-8529-833D-9633111E7B29}"/>
          </ac:picMkLst>
        </pc:picChg>
        <pc:picChg chg="add del mod">
          <ac:chgData name="O P" userId="62a07d598bdbd2d4" providerId="LiveId" clId="{DD8FB346-4A6A-4290-BAFF-5460820DBD95}" dt="2023-02-13T16:22:28.491" v="1431" actId="478"/>
          <ac:picMkLst>
            <pc:docMk/>
            <pc:sldMk cId="1265066026" sldId="266"/>
            <ac:picMk id="21" creationId="{0A719CB4-99EF-AA44-E99B-4B37B84B041B}"/>
          </ac:picMkLst>
        </pc:picChg>
        <pc:picChg chg="add del mod">
          <ac:chgData name="O P" userId="62a07d598bdbd2d4" providerId="LiveId" clId="{DD8FB346-4A6A-4290-BAFF-5460820DBD95}" dt="2023-02-13T16:22:28.491" v="1431" actId="478"/>
          <ac:picMkLst>
            <pc:docMk/>
            <pc:sldMk cId="1265066026" sldId="266"/>
            <ac:picMk id="22" creationId="{E667C144-5052-3FE3-5C4D-1E7362DF884E}"/>
          </ac:picMkLst>
        </pc:picChg>
        <pc:picChg chg="add del mod">
          <ac:chgData name="O P" userId="62a07d598bdbd2d4" providerId="LiveId" clId="{DD8FB346-4A6A-4290-BAFF-5460820DBD95}" dt="2023-02-13T16:22:28.491" v="1431" actId="478"/>
          <ac:picMkLst>
            <pc:docMk/>
            <pc:sldMk cId="1265066026" sldId="266"/>
            <ac:picMk id="23" creationId="{3B14B068-BFE7-84E3-0A72-76BA659ADC20}"/>
          </ac:picMkLst>
        </pc:picChg>
        <pc:picChg chg="add del mod">
          <ac:chgData name="O P" userId="62a07d598bdbd2d4" providerId="LiveId" clId="{DD8FB346-4A6A-4290-BAFF-5460820DBD95}" dt="2023-02-13T16:22:28.491" v="1431" actId="478"/>
          <ac:picMkLst>
            <pc:docMk/>
            <pc:sldMk cId="1265066026" sldId="266"/>
            <ac:picMk id="24" creationId="{58B5337B-5480-58FA-6440-78CE12F5EF02}"/>
          </ac:picMkLst>
        </pc:picChg>
      </pc:sldChg>
      <pc:sldChg chg="addSp delSp modSp add mod modTransition">
        <pc:chgData name="O P" userId="62a07d598bdbd2d4" providerId="LiveId" clId="{DD8FB346-4A6A-4290-BAFF-5460820DBD95}" dt="2023-02-15T16:05:33.510" v="11209" actId="108"/>
        <pc:sldMkLst>
          <pc:docMk/>
          <pc:sldMk cId="1097764747" sldId="267"/>
        </pc:sldMkLst>
        <pc:spChg chg="mod">
          <ac:chgData name="O P" userId="62a07d598bdbd2d4" providerId="LiveId" clId="{DD8FB346-4A6A-4290-BAFF-5460820DBD95}" dt="2023-02-15T16:05:33.510" v="11209" actId="108"/>
          <ac:spMkLst>
            <pc:docMk/>
            <pc:sldMk cId="1097764747" sldId="267"/>
            <ac:spMk id="2" creationId="{4F5BB22B-5C2A-BB33-D4A5-62832F463D25}"/>
          </ac:spMkLst>
        </pc:spChg>
        <pc:spChg chg="add del mod">
          <ac:chgData name="O P" userId="62a07d598bdbd2d4" providerId="LiveId" clId="{DD8FB346-4A6A-4290-BAFF-5460820DBD95}" dt="2023-02-13T16:44:59.011" v="2427" actId="478"/>
          <ac:spMkLst>
            <pc:docMk/>
            <pc:sldMk cId="1097764747" sldId="267"/>
            <ac:spMk id="3" creationId="{52981E2D-1750-84AE-7037-896D553B8482}"/>
          </ac:spMkLst>
        </pc:spChg>
        <pc:spChg chg="add del mod">
          <ac:chgData name="O P" userId="62a07d598bdbd2d4" providerId="LiveId" clId="{DD8FB346-4A6A-4290-BAFF-5460820DBD95}" dt="2023-02-13T17:17:01.310" v="3355" actId="2085"/>
          <ac:spMkLst>
            <pc:docMk/>
            <pc:sldMk cId="1097764747" sldId="267"/>
            <ac:spMk id="4" creationId="{8FC6CEF1-9CE4-03A1-DCC1-5A786B8CBFA3}"/>
          </ac:spMkLst>
        </pc:spChg>
        <pc:spChg chg="add del mod">
          <ac:chgData name="O P" userId="62a07d598bdbd2d4" providerId="LiveId" clId="{DD8FB346-4A6A-4290-BAFF-5460820DBD95}" dt="2023-02-13T16:44:59.011" v="2427" actId="478"/>
          <ac:spMkLst>
            <pc:docMk/>
            <pc:sldMk cId="1097764747" sldId="267"/>
            <ac:spMk id="5" creationId="{8A282DD3-CD78-3908-10F0-057193B1078C}"/>
          </ac:spMkLst>
        </pc:spChg>
        <pc:spChg chg="add mod">
          <ac:chgData name="O P" userId="62a07d598bdbd2d4" providerId="LiveId" clId="{DD8FB346-4A6A-4290-BAFF-5460820DBD95}" dt="2023-02-13T16:45:03.334" v="2428"/>
          <ac:spMkLst>
            <pc:docMk/>
            <pc:sldMk cId="1097764747" sldId="267"/>
            <ac:spMk id="6" creationId="{C3ADA352-10B2-0E59-59B4-27BCEA5C4053}"/>
          </ac:spMkLst>
        </pc:spChg>
        <pc:spChg chg="add del mod">
          <ac:chgData name="O P" userId="62a07d598bdbd2d4" providerId="LiveId" clId="{DD8FB346-4A6A-4290-BAFF-5460820DBD95}" dt="2023-02-13T17:15:49.184" v="3335"/>
          <ac:spMkLst>
            <pc:docMk/>
            <pc:sldMk cId="1097764747" sldId="267"/>
            <ac:spMk id="7" creationId="{907E2771-7D82-5F48-0D82-1366A5F84B4B}"/>
          </ac:spMkLst>
        </pc:spChg>
        <pc:spChg chg="del mod">
          <ac:chgData name="O P" userId="62a07d598bdbd2d4" providerId="LiveId" clId="{DD8FB346-4A6A-4290-BAFF-5460820DBD95}" dt="2023-02-13T16:27:11.352" v="1608" actId="478"/>
          <ac:spMkLst>
            <pc:docMk/>
            <pc:sldMk cId="1097764747" sldId="267"/>
            <ac:spMk id="8" creationId="{E461897C-5527-106A-4310-618786102355}"/>
          </ac:spMkLst>
        </pc:spChg>
        <pc:spChg chg="add del mod">
          <ac:chgData name="O P" userId="62a07d598bdbd2d4" providerId="LiveId" clId="{DD8FB346-4A6A-4290-BAFF-5460820DBD95}" dt="2023-02-13T17:15:48.849" v="3333" actId="478"/>
          <ac:spMkLst>
            <pc:docMk/>
            <pc:sldMk cId="1097764747" sldId="267"/>
            <ac:spMk id="11" creationId="{6F58A6B3-53CD-9F26-EE22-23F24B481076}"/>
          </ac:spMkLst>
        </pc:spChg>
        <pc:spChg chg="del">
          <ac:chgData name="O P" userId="62a07d598bdbd2d4" providerId="LiveId" clId="{DD8FB346-4A6A-4290-BAFF-5460820DBD95}" dt="2023-02-13T16:25:02.792" v="1536" actId="478"/>
          <ac:spMkLst>
            <pc:docMk/>
            <pc:sldMk cId="1097764747" sldId="267"/>
            <ac:spMk id="17" creationId="{AE99276E-603B-739F-809F-F059DF66CE3D}"/>
          </ac:spMkLst>
        </pc:spChg>
        <pc:spChg chg="del">
          <ac:chgData name="O P" userId="62a07d598bdbd2d4" providerId="LiveId" clId="{DD8FB346-4A6A-4290-BAFF-5460820DBD95}" dt="2023-02-13T16:25:02.792" v="1536" actId="478"/>
          <ac:spMkLst>
            <pc:docMk/>
            <pc:sldMk cId="1097764747" sldId="267"/>
            <ac:spMk id="18" creationId="{1C450B5B-566D-5BC1-E681-84D9BE5D4E16}"/>
          </ac:spMkLst>
        </pc:spChg>
        <pc:spChg chg="del">
          <ac:chgData name="O P" userId="62a07d598bdbd2d4" providerId="LiveId" clId="{DD8FB346-4A6A-4290-BAFF-5460820DBD95}" dt="2023-02-13T16:25:02.792" v="1536" actId="478"/>
          <ac:spMkLst>
            <pc:docMk/>
            <pc:sldMk cId="1097764747" sldId="267"/>
            <ac:spMk id="25" creationId="{FCC4E4DB-5480-4745-183F-FCBE24A466E2}"/>
          </ac:spMkLst>
        </pc:spChg>
        <pc:picChg chg="del mod">
          <ac:chgData name="O P" userId="62a07d598bdbd2d4" providerId="LiveId" clId="{DD8FB346-4A6A-4290-BAFF-5460820DBD95}" dt="2023-02-13T16:44:59.011" v="2427" actId="478"/>
          <ac:picMkLst>
            <pc:docMk/>
            <pc:sldMk cId="1097764747" sldId="267"/>
            <ac:picMk id="21" creationId="{0A719CB4-99EF-AA44-E99B-4B37B84B041B}"/>
          </ac:picMkLst>
        </pc:picChg>
        <pc:picChg chg="del">
          <ac:chgData name="O P" userId="62a07d598bdbd2d4" providerId="LiveId" clId="{DD8FB346-4A6A-4290-BAFF-5460820DBD95}" dt="2023-02-13T16:25:02.792" v="1536" actId="478"/>
          <ac:picMkLst>
            <pc:docMk/>
            <pc:sldMk cId="1097764747" sldId="267"/>
            <ac:picMk id="22" creationId="{E667C144-5052-3FE3-5C4D-1E7362DF884E}"/>
          </ac:picMkLst>
        </pc:picChg>
        <pc:picChg chg="del">
          <ac:chgData name="O P" userId="62a07d598bdbd2d4" providerId="LiveId" clId="{DD8FB346-4A6A-4290-BAFF-5460820DBD95}" dt="2023-02-13T16:25:02.792" v="1536" actId="478"/>
          <ac:picMkLst>
            <pc:docMk/>
            <pc:sldMk cId="1097764747" sldId="267"/>
            <ac:picMk id="23" creationId="{3B14B068-BFE7-84E3-0A72-76BA659ADC20}"/>
          </ac:picMkLst>
        </pc:picChg>
        <pc:picChg chg="del">
          <ac:chgData name="O P" userId="62a07d598bdbd2d4" providerId="LiveId" clId="{DD8FB346-4A6A-4290-BAFF-5460820DBD95}" dt="2023-02-13T16:25:02.792" v="1536" actId="478"/>
          <ac:picMkLst>
            <pc:docMk/>
            <pc:sldMk cId="1097764747" sldId="267"/>
            <ac:picMk id="24" creationId="{58B5337B-5480-58FA-6440-78CE12F5EF02}"/>
          </ac:picMkLst>
        </pc:picChg>
      </pc:sldChg>
      <pc:sldChg chg="addSp delSp modSp add del mod modTransition">
        <pc:chgData name="O P" userId="62a07d598bdbd2d4" providerId="LiveId" clId="{DD8FB346-4A6A-4290-BAFF-5460820DBD95}" dt="2023-02-14T16:48:23.507" v="8449" actId="47"/>
        <pc:sldMkLst>
          <pc:docMk/>
          <pc:sldMk cId="1565984904" sldId="268"/>
        </pc:sldMkLst>
        <pc:spChg chg="mod">
          <ac:chgData name="O P" userId="62a07d598bdbd2d4" providerId="LiveId" clId="{DD8FB346-4A6A-4290-BAFF-5460820DBD95}" dt="2023-02-13T16:58:23.557" v="2803" actId="6549"/>
          <ac:spMkLst>
            <pc:docMk/>
            <pc:sldMk cId="1565984904" sldId="268"/>
            <ac:spMk id="2" creationId="{4F5BB22B-5C2A-BB33-D4A5-62832F463D25}"/>
          </ac:spMkLst>
        </pc:spChg>
        <pc:spChg chg="add mod">
          <ac:chgData name="O P" userId="62a07d598bdbd2d4" providerId="LiveId" clId="{DD8FB346-4A6A-4290-BAFF-5460820DBD95}" dt="2023-02-13T16:39:22.363" v="2410" actId="2085"/>
          <ac:spMkLst>
            <pc:docMk/>
            <pc:sldMk cId="1565984904" sldId="268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7:17:41.149" v="3377" actId="2085"/>
          <ac:spMkLst>
            <pc:docMk/>
            <pc:sldMk cId="1565984904" sldId="268"/>
            <ac:spMk id="4" creationId="{8FC6CEF1-9CE4-03A1-DCC1-5A786B8CBFA3}"/>
          </ac:spMkLst>
        </pc:spChg>
        <pc:spChg chg="del mod">
          <ac:chgData name="O P" userId="62a07d598bdbd2d4" providerId="LiveId" clId="{DD8FB346-4A6A-4290-BAFF-5460820DBD95}" dt="2023-02-13T16:38:53.318" v="2401" actId="478"/>
          <ac:spMkLst>
            <pc:docMk/>
            <pc:sldMk cId="1565984904" sldId="268"/>
            <ac:spMk id="8" creationId="{E461897C-5527-106A-4310-618786102355}"/>
          </ac:spMkLst>
        </pc:spChg>
        <pc:spChg chg="del">
          <ac:chgData name="O P" userId="62a07d598bdbd2d4" providerId="LiveId" clId="{DD8FB346-4A6A-4290-BAFF-5460820DBD95}" dt="2023-02-13T16:38:53.318" v="2401" actId="478"/>
          <ac:spMkLst>
            <pc:docMk/>
            <pc:sldMk cId="1565984904" sldId="268"/>
            <ac:spMk id="9" creationId="{767EEE01-8148-C4A3-5661-EEFFB3FC6843}"/>
          </ac:spMkLst>
        </pc:spChg>
        <pc:spChg chg="del">
          <ac:chgData name="O P" userId="62a07d598bdbd2d4" providerId="LiveId" clId="{DD8FB346-4A6A-4290-BAFF-5460820DBD95}" dt="2023-02-13T16:38:53.318" v="2401" actId="478"/>
          <ac:spMkLst>
            <pc:docMk/>
            <pc:sldMk cId="1565984904" sldId="268"/>
            <ac:spMk id="17" creationId="{AE99276E-603B-739F-809F-F059DF66CE3D}"/>
          </ac:spMkLst>
        </pc:spChg>
        <pc:spChg chg="del">
          <ac:chgData name="O P" userId="62a07d598bdbd2d4" providerId="LiveId" clId="{DD8FB346-4A6A-4290-BAFF-5460820DBD95}" dt="2023-02-13T16:38:53.318" v="2401" actId="478"/>
          <ac:spMkLst>
            <pc:docMk/>
            <pc:sldMk cId="1565984904" sldId="268"/>
            <ac:spMk id="18" creationId="{1C450B5B-566D-5BC1-E681-84D9BE5D4E16}"/>
          </ac:spMkLst>
        </pc:spChg>
        <pc:spChg chg="del">
          <ac:chgData name="O P" userId="62a07d598bdbd2d4" providerId="LiveId" clId="{DD8FB346-4A6A-4290-BAFF-5460820DBD95}" dt="2023-02-13T16:38:53.318" v="2401" actId="478"/>
          <ac:spMkLst>
            <pc:docMk/>
            <pc:sldMk cId="1565984904" sldId="268"/>
            <ac:spMk id="25" creationId="{FCC4E4DB-5480-4745-183F-FCBE24A466E2}"/>
          </ac:spMkLst>
        </pc:spChg>
        <pc:picChg chg="del">
          <ac:chgData name="O P" userId="62a07d598bdbd2d4" providerId="LiveId" clId="{DD8FB346-4A6A-4290-BAFF-5460820DBD95}" dt="2023-02-13T16:38:53.318" v="2401" actId="478"/>
          <ac:picMkLst>
            <pc:docMk/>
            <pc:sldMk cId="1565984904" sldId="268"/>
            <ac:picMk id="14" creationId="{F06FA712-89A1-7542-A5D9-2C648DBD7A8E}"/>
          </ac:picMkLst>
        </pc:picChg>
        <pc:picChg chg="del">
          <ac:chgData name="O P" userId="62a07d598bdbd2d4" providerId="LiveId" clId="{DD8FB346-4A6A-4290-BAFF-5460820DBD95}" dt="2023-02-13T16:38:53.318" v="2401" actId="478"/>
          <ac:picMkLst>
            <pc:docMk/>
            <pc:sldMk cId="1565984904" sldId="268"/>
            <ac:picMk id="16" creationId="{CB42069C-8A8D-F594-D622-620FDEBC602D}"/>
          </ac:picMkLst>
        </pc:picChg>
        <pc:picChg chg="del">
          <ac:chgData name="O P" userId="62a07d598bdbd2d4" providerId="LiveId" clId="{DD8FB346-4A6A-4290-BAFF-5460820DBD95}" dt="2023-02-13T16:38:53.318" v="2401" actId="478"/>
          <ac:picMkLst>
            <pc:docMk/>
            <pc:sldMk cId="1565984904" sldId="268"/>
            <ac:picMk id="20" creationId="{202E5D1F-8348-8529-833D-9633111E7B29}"/>
          </ac:picMkLst>
        </pc:picChg>
        <pc:picChg chg="del">
          <ac:chgData name="O P" userId="62a07d598bdbd2d4" providerId="LiveId" clId="{DD8FB346-4A6A-4290-BAFF-5460820DBD95}" dt="2023-02-13T16:38:53.318" v="2401" actId="478"/>
          <ac:picMkLst>
            <pc:docMk/>
            <pc:sldMk cId="1565984904" sldId="268"/>
            <ac:picMk id="21" creationId="{0A719CB4-99EF-AA44-E99B-4B37B84B041B}"/>
          </ac:picMkLst>
        </pc:picChg>
        <pc:picChg chg="del">
          <ac:chgData name="O P" userId="62a07d598bdbd2d4" providerId="LiveId" clId="{DD8FB346-4A6A-4290-BAFF-5460820DBD95}" dt="2023-02-13T16:38:53.318" v="2401" actId="478"/>
          <ac:picMkLst>
            <pc:docMk/>
            <pc:sldMk cId="1565984904" sldId="268"/>
            <ac:picMk id="22" creationId="{E667C144-5052-3FE3-5C4D-1E7362DF884E}"/>
          </ac:picMkLst>
        </pc:picChg>
        <pc:picChg chg="del">
          <ac:chgData name="O P" userId="62a07d598bdbd2d4" providerId="LiveId" clId="{DD8FB346-4A6A-4290-BAFF-5460820DBD95}" dt="2023-02-13T16:38:53.318" v="2401" actId="478"/>
          <ac:picMkLst>
            <pc:docMk/>
            <pc:sldMk cId="1565984904" sldId="268"/>
            <ac:picMk id="23" creationId="{3B14B068-BFE7-84E3-0A72-76BA659ADC20}"/>
          </ac:picMkLst>
        </pc:picChg>
        <pc:picChg chg="del">
          <ac:chgData name="O P" userId="62a07d598bdbd2d4" providerId="LiveId" clId="{DD8FB346-4A6A-4290-BAFF-5460820DBD95}" dt="2023-02-13T16:38:53.318" v="2401" actId="478"/>
          <ac:picMkLst>
            <pc:docMk/>
            <pc:sldMk cId="1565984904" sldId="268"/>
            <ac:picMk id="24" creationId="{58B5337B-5480-58FA-6440-78CE12F5EF02}"/>
          </ac:picMkLst>
        </pc:picChg>
      </pc:sldChg>
      <pc:sldChg chg="addSp modSp add mod modTransition">
        <pc:chgData name="O P" userId="62a07d598bdbd2d4" providerId="LiveId" clId="{DD8FB346-4A6A-4290-BAFF-5460820DBD95}" dt="2023-02-15T16:05:30.206" v="11207" actId="108"/>
        <pc:sldMkLst>
          <pc:docMk/>
          <pc:sldMk cId="3420884246" sldId="269"/>
        </pc:sldMkLst>
        <pc:spChg chg="mod">
          <ac:chgData name="O P" userId="62a07d598bdbd2d4" providerId="LiveId" clId="{DD8FB346-4A6A-4290-BAFF-5460820DBD95}" dt="2023-02-15T16:05:30.206" v="11207" actId="108"/>
          <ac:spMkLst>
            <pc:docMk/>
            <pc:sldMk cId="3420884246" sldId="269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6:36:58.614" v="2386" actId="20577"/>
          <ac:spMkLst>
            <pc:docMk/>
            <pc:sldMk cId="3420884246" sldId="269"/>
            <ac:spMk id="3" creationId="{52981E2D-1750-84AE-7037-896D553B8482}"/>
          </ac:spMkLst>
        </pc:spChg>
        <pc:spChg chg="mod">
          <ac:chgData name="O P" userId="62a07d598bdbd2d4" providerId="LiveId" clId="{DD8FB346-4A6A-4290-BAFF-5460820DBD95}" dt="2023-02-13T17:16:50.477" v="3351" actId="2085"/>
          <ac:spMkLst>
            <pc:docMk/>
            <pc:sldMk cId="3420884246" sldId="269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3T16:29:07.252" v="1778" actId="1076"/>
          <ac:spMkLst>
            <pc:docMk/>
            <pc:sldMk cId="3420884246" sldId="269"/>
            <ac:spMk id="7" creationId="{BB7AA735-17EC-8C5B-7466-8A3E83EB79A5}"/>
          </ac:spMkLst>
        </pc:spChg>
        <pc:picChg chg="add mod">
          <ac:chgData name="O P" userId="62a07d598bdbd2d4" providerId="LiveId" clId="{DD8FB346-4A6A-4290-BAFF-5460820DBD95}" dt="2023-02-13T16:36:56.078" v="2383" actId="1076"/>
          <ac:picMkLst>
            <pc:docMk/>
            <pc:sldMk cId="3420884246" sldId="269"/>
            <ac:picMk id="6" creationId="{A071AF2B-DFC7-92A5-720D-ACEAA303708C}"/>
          </ac:picMkLst>
        </pc:picChg>
        <pc:picChg chg="mod">
          <ac:chgData name="O P" userId="62a07d598bdbd2d4" providerId="LiveId" clId="{DD8FB346-4A6A-4290-BAFF-5460820DBD95}" dt="2023-02-13T16:27:53.360" v="1611" actId="1076"/>
          <ac:picMkLst>
            <pc:docMk/>
            <pc:sldMk cId="3420884246" sldId="269"/>
            <ac:picMk id="21" creationId="{0A719CB4-99EF-AA44-E99B-4B37B84B041B}"/>
          </ac:picMkLst>
        </pc:picChg>
      </pc:sldChg>
      <pc:sldChg chg="addSp modSp add mod">
        <pc:chgData name="O P" userId="62a07d598bdbd2d4" providerId="LiveId" clId="{DD8FB346-4A6A-4290-BAFF-5460820DBD95}" dt="2023-02-15T16:05:26.409" v="11205" actId="108"/>
        <pc:sldMkLst>
          <pc:docMk/>
          <pc:sldMk cId="1398909250" sldId="270"/>
        </pc:sldMkLst>
        <pc:spChg chg="mod">
          <ac:chgData name="O P" userId="62a07d598bdbd2d4" providerId="LiveId" clId="{DD8FB346-4A6A-4290-BAFF-5460820DBD95}" dt="2023-02-15T16:05:26.409" v="11205" actId="108"/>
          <ac:spMkLst>
            <pc:docMk/>
            <pc:sldMk cId="1398909250" sldId="270"/>
            <ac:spMk id="2" creationId="{4F5BB22B-5C2A-BB33-D4A5-62832F463D25}"/>
          </ac:spMkLst>
        </pc:spChg>
        <pc:spChg chg="mod ord">
          <ac:chgData name="O P" userId="62a07d598bdbd2d4" providerId="LiveId" clId="{DD8FB346-4A6A-4290-BAFF-5460820DBD95}" dt="2023-02-13T16:41:13.253" v="2421" actId="1076"/>
          <ac:spMkLst>
            <pc:docMk/>
            <pc:sldMk cId="1398909250" sldId="270"/>
            <ac:spMk id="3" creationId="{52981E2D-1750-84AE-7037-896D553B8482}"/>
          </ac:spMkLst>
        </pc:spChg>
        <pc:spChg chg="mod">
          <ac:chgData name="O P" userId="62a07d598bdbd2d4" providerId="LiveId" clId="{DD8FB346-4A6A-4290-BAFF-5460820DBD95}" dt="2023-02-13T17:17:36.375" v="3375" actId="2085"/>
          <ac:spMkLst>
            <pc:docMk/>
            <pc:sldMk cId="1398909250" sldId="270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3T16:31:30.515" v="2034" actId="1076"/>
          <ac:spMkLst>
            <pc:docMk/>
            <pc:sldMk cId="1398909250" sldId="270"/>
            <ac:spMk id="8" creationId="{6479E534-9FEC-7317-196F-291DDDF29CB6}"/>
          </ac:spMkLst>
        </pc:spChg>
        <pc:spChg chg="add mod">
          <ac:chgData name="O P" userId="62a07d598bdbd2d4" providerId="LiveId" clId="{DD8FB346-4A6A-4290-BAFF-5460820DBD95}" dt="2023-02-13T16:41:46.952" v="2425" actId="14100"/>
          <ac:spMkLst>
            <pc:docMk/>
            <pc:sldMk cId="1398909250" sldId="270"/>
            <ac:spMk id="11" creationId="{2382606A-0F37-8C42-AC97-B63448578BED}"/>
          </ac:spMkLst>
        </pc:spChg>
        <pc:picChg chg="mod">
          <ac:chgData name="O P" userId="62a07d598bdbd2d4" providerId="LiveId" clId="{DD8FB346-4A6A-4290-BAFF-5460820DBD95}" dt="2023-02-13T16:29:57.370" v="1783" actId="1076"/>
          <ac:picMkLst>
            <pc:docMk/>
            <pc:sldMk cId="1398909250" sldId="270"/>
            <ac:picMk id="6" creationId="{A071AF2B-DFC7-92A5-720D-ACEAA303708C}"/>
          </ac:picMkLst>
        </pc:picChg>
        <pc:picChg chg="add mod">
          <ac:chgData name="O P" userId="62a07d598bdbd2d4" providerId="LiveId" clId="{DD8FB346-4A6A-4290-BAFF-5460820DBD95}" dt="2023-02-13T16:31:49.861" v="2037" actId="1076"/>
          <ac:picMkLst>
            <pc:docMk/>
            <pc:sldMk cId="1398909250" sldId="270"/>
            <ac:picMk id="10" creationId="{25EDC553-ED40-D791-DCDD-4E6EC1332A52}"/>
          </ac:picMkLst>
        </pc:picChg>
        <pc:picChg chg="add mod">
          <ac:chgData name="O P" userId="62a07d598bdbd2d4" providerId="LiveId" clId="{DD8FB346-4A6A-4290-BAFF-5460820DBD95}" dt="2023-02-13T16:36:22.344" v="2367" actId="1076"/>
          <ac:picMkLst>
            <pc:docMk/>
            <pc:sldMk cId="1398909250" sldId="270"/>
            <ac:picMk id="12" creationId="{62D11471-0BE0-C4F8-C178-01ABAA215F6B}"/>
          </ac:picMkLst>
        </pc:picChg>
        <pc:picChg chg="add mod ord modCrop">
          <ac:chgData name="O P" userId="62a07d598bdbd2d4" providerId="LiveId" clId="{DD8FB346-4A6A-4290-BAFF-5460820DBD95}" dt="2023-02-13T16:41:39.645" v="2424" actId="18131"/>
          <ac:picMkLst>
            <pc:docMk/>
            <pc:sldMk cId="1398909250" sldId="270"/>
            <ac:picMk id="15" creationId="{234D7E6B-FB86-A010-A5A3-CA161997A9F2}"/>
          </ac:picMkLst>
        </pc:picChg>
      </pc:sldChg>
      <pc:sldChg chg="modSp add mod ord">
        <pc:chgData name="O P" userId="62a07d598bdbd2d4" providerId="LiveId" clId="{DD8FB346-4A6A-4290-BAFF-5460820DBD95}" dt="2023-02-15T16:05:28.408" v="11206" actId="108"/>
        <pc:sldMkLst>
          <pc:docMk/>
          <pc:sldMk cId="2662361498" sldId="271"/>
        </pc:sldMkLst>
        <pc:spChg chg="mod">
          <ac:chgData name="O P" userId="62a07d598bdbd2d4" providerId="LiveId" clId="{DD8FB346-4A6A-4290-BAFF-5460820DBD95}" dt="2023-02-15T16:05:28.408" v="11206" actId="108"/>
          <ac:spMkLst>
            <pc:docMk/>
            <pc:sldMk cId="2662361498" sldId="271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6:38:26.706" v="2399" actId="14100"/>
          <ac:spMkLst>
            <pc:docMk/>
            <pc:sldMk cId="2662361498" sldId="271"/>
            <ac:spMk id="3" creationId="{52981E2D-1750-84AE-7037-896D553B8482}"/>
          </ac:spMkLst>
        </pc:spChg>
        <pc:spChg chg="mod">
          <ac:chgData name="O P" userId="62a07d598bdbd2d4" providerId="LiveId" clId="{DD8FB346-4A6A-4290-BAFF-5460820DBD95}" dt="2023-02-13T17:17:29.680" v="3373" actId="2085"/>
          <ac:spMkLst>
            <pc:docMk/>
            <pc:sldMk cId="2662361498" sldId="271"/>
            <ac:spMk id="4" creationId="{8FC6CEF1-9CE4-03A1-DCC1-5A786B8CBFA3}"/>
          </ac:spMkLst>
        </pc:spChg>
        <pc:picChg chg="mod">
          <ac:chgData name="O P" userId="62a07d598bdbd2d4" providerId="LiveId" clId="{DD8FB346-4A6A-4290-BAFF-5460820DBD95}" dt="2023-02-13T16:36:43.415" v="2379" actId="1076"/>
          <ac:picMkLst>
            <pc:docMk/>
            <pc:sldMk cId="2662361498" sldId="271"/>
            <ac:picMk id="10" creationId="{25EDC553-ED40-D791-DCDD-4E6EC1332A52}"/>
          </ac:picMkLst>
        </pc:picChg>
      </pc:sldChg>
      <pc:sldChg chg="modSp add mod">
        <pc:chgData name="O P" userId="62a07d598bdbd2d4" providerId="LiveId" clId="{DD8FB346-4A6A-4290-BAFF-5460820DBD95}" dt="2023-02-15T16:05:32.007" v="11208" actId="108"/>
        <pc:sldMkLst>
          <pc:docMk/>
          <pc:sldMk cId="3356546126" sldId="272"/>
        </pc:sldMkLst>
        <pc:spChg chg="mod">
          <ac:chgData name="O P" userId="62a07d598bdbd2d4" providerId="LiveId" clId="{DD8FB346-4A6A-4290-BAFF-5460820DBD95}" dt="2023-02-15T16:05:32.007" v="11208" actId="108"/>
          <ac:spMkLst>
            <pc:docMk/>
            <pc:sldMk cId="3356546126" sldId="272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7:16:56.262" v="3353" actId="2085"/>
          <ac:spMkLst>
            <pc:docMk/>
            <pc:sldMk cId="3356546126" sldId="272"/>
            <ac:spMk id="4" creationId="{8FC6CEF1-9CE4-03A1-DCC1-5A786B8CBFA3}"/>
          </ac:spMkLst>
        </pc:spChg>
      </pc:sldChg>
      <pc:sldChg chg="modSp add del mod ord">
        <pc:chgData name="O P" userId="62a07d598bdbd2d4" providerId="LiveId" clId="{DD8FB346-4A6A-4290-BAFF-5460820DBD95}" dt="2023-02-14T16:46:13.421" v="8382" actId="47"/>
        <pc:sldMkLst>
          <pc:docMk/>
          <pc:sldMk cId="2282070723" sldId="273"/>
        </pc:sldMkLst>
        <pc:spChg chg="mod">
          <ac:chgData name="O P" userId="62a07d598bdbd2d4" providerId="LiveId" clId="{DD8FB346-4A6A-4290-BAFF-5460820DBD95}" dt="2023-02-13T16:58:28.695" v="2805" actId="6549"/>
          <ac:spMkLst>
            <pc:docMk/>
            <pc:sldMk cId="2282070723" sldId="273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7:18:04.302" v="3387" actId="2085"/>
          <ac:spMkLst>
            <pc:docMk/>
            <pc:sldMk cId="2282070723" sldId="273"/>
            <ac:spMk id="4" creationId="{8FC6CEF1-9CE4-03A1-DCC1-5A786B8CBFA3}"/>
          </ac:spMkLst>
        </pc:spChg>
      </pc:sldChg>
      <pc:sldChg chg="addSp delSp modSp add mod">
        <pc:chgData name="O P" userId="62a07d598bdbd2d4" providerId="LiveId" clId="{DD8FB346-4A6A-4290-BAFF-5460820DBD95}" dt="2023-02-15T16:05:21.523" v="11202" actId="108"/>
        <pc:sldMkLst>
          <pc:docMk/>
          <pc:sldMk cId="1481686887" sldId="274"/>
        </pc:sldMkLst>
        <pc:spChg chg="mod">
          <ac:chgData name="O P" userId="62a07d598bdbd2d4" providerId="LiveId" clId="{DD8FB346-4A6A-4290-BAFF-5460820DBD95}" dt="2023-02-15T16:05:21.523" v="11202" actId="108"/>
          <ac:spMkLst>
            <pc:docMk/>
            <pc:sldMk cId="1481686887" sldId="274"/>
            <ac:spMk id="2" creationId="{4F5BB22B-5C2A-BB33-D4A5-62832F463D25}"/>
          </ac:spMkLst>
        </pc:spChg>
        <pc:spChg chg="del">
          <ac:chgData name="O P" userId="62a07d598bdbd2d4" providerId="LiveId" clId="{DD8FB346-4A6A-4290-BAFF-5460820DBD95}" dt="2023-02-13T16:48:18.099" v="2462" actId="478"/>
          <ac:spMkLst>
            <pc:docMk/>
            <pc:sldMk cId="1481686887" sldId="274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7:17:49.429" v="3381" actId="2085"/>
          <ac:spMkLst>
            <pc:docMk/>
            <pc:sldMk cId="1481686887" sldId="274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3T16:52:55.514" v="2528" actId="1076"/>
          <ac:spMkLst>
            <pc:docMk/>
            <pc:sldMk cId="1481686887" sldId="274"/>
            <ac:spMk id="7" creationId="{DDD7DAC4-8A88-1F67-9912-40CD46C74A59}"/>
          </ac:spMkLst>
        </pc:spChg>
        <pc:spChg chg="add mod">
          <ac:chgData name="O P" userId="62a07d598bdbd2d4" providerId="LiveId" clId="{DD8FB346-4A6A-4290-BAFF-5460820DBD95}" dt="2023-02-13T16:52:45.626" v="2527" actId="1076"/>
          <ac:spMkLst>
            <pc:docMk/>
            <pc:sldMk cId="1481686887" sldId="274"/>
            <ac:spMk id="9" creationId="{0ED7F63B-3912-F0BB-567F-BF55EFB63923}"/>
          </ac:spMkLst>
        </pc:spChg>
        <pc:spChg chg="add del mod">
          <ac:chgData name="O P" userId="62a07d598bdbd2d4" providerId="LiveId" clId="{DD8FB346-4A6A-4290-BAFF-5460820DBD95}" dt="2023-02-13T17:06:12.162" v="3110" actId="478"/>
          <ac:spMkLst>
            <pc:docMk/>
            <pc:sldMk cId="1481686887" sldId="274"/>
            <ac:spMk id="12" creationId="{EC88F3B1-0B91-2106-FCD7-5AD778EA44AE}"/>
          </ac:spMkLst>
        </pc:spChg>
        <pc:spChg chg="add del mod">
          <ac:chgData name="O P" userId="62a07d598bdbd2d4" providerId="LiveId" clId="{DD8FB346-4A6A-4290-BAFF-5460820DBD95}" dt="2023-02-13T16:53:15.043" v="2534" actId="478"/>
          <ac:spMkLst>
            <pc:docMk/>
            <pc:sldMk cId="1481686887" sldId="274"/>
            <ac:spMk id="13" creationId="{AE129E3C-9F46-0B83-CC48-367516218925}"/>
          </ac:spMkLst>
        </pc:spChg>
        <pc:spChg chg="add del mod">
          <ac:chgData name="O P" userId="62a07d598bdbd2d4" providerId="LiveId" clId="{DD8FB346-4A6A-4290-BAFF-5460820DBD95}" dt="2023-02-13T17:06:12.162" v="3110" actId="478"/>
          <ac:spMkLst>
            <pc:docMk/>
            <pc:sldMk cId="1481686887" sldId="274"/>
            <ac:spMk id="15" creationId="{383CB989-A881-B58D-59A9-9B0D794D2909}"/>
          </ac:spMkLst>
        </pc:spChg>
        <pc:spChg chg="add del mod">
          <ac:chgData name="O P" userId="62a07d598bdbd2d4" providerId="LiveId" clId="{DD8FB346-4A6A-4290-BAFF-5460820DBD95}" dt="2023-02-13T17:06:12.162" v="3110" actId="478"/>
          <ac:spMkLst>
            <pc:docMk/>
            <pc:sldMk cId="1481686887" sldId="274"/>
            <ac:spMk id="20" creationId="{9B42B280-3742-28E0-8075-FA76CDFFBB33}"/>
          </ac:spMkLst>
        </pc:spChg>
        <pc:picChg chg="add mod modCrop">
          <ac:chgData name="O P" userId="62a07d598bdbd2d4" providerId="LiveId" clId="{DD8FB346-4A6A-4290-BAFF-5460820DBD95}" dt="2023-02-13T16:52:33.309" v="2525" actId="108"/>
          <ac:picMkLst>
            <pc:docMk/>
            <pc:sldMk cId="1481686887" sldId="274"/>
            <ac:picMk id="6" creationId="{757EC9C3-AE62-4C42-D311-7C1C6A3C256C}"/>
          </ac:picMkLst>
        </pc:picChg>
        <pc:picChg chg="add mod">
          <ac:chgData name="O P" userId="62a07d598bdbd2d4" providerId="LiveId" clId="{DD8FB346-4A6A-4290-BAFF-5460820DBD95}" dt="2023-02-13T16:52:40.259" v="2526" actId="1076"/>
          <ac:picMkLst>
            <pc:docMk/>
            <pc:sldMk cId="1481686887" sldId="274"/>
            <ac:picMk id="8" creationId="{02CD2CC3-B464-A3E2-DBD6-C47D96FC62DC}"/>
          </ac:picMkLst>
        </pc:picChg>
        <pc:picChg chg="add del mod modCrop">
          <ac:chgData name="O P" userId="62a07d598bdbd2d4" providerId="LiveId" clId="{DD8FB346-4A6A-4290-BAFF-5460820DBD95}" dt="2023-02-13T17:06:12.162" v="3110" actId="478"/>
          <ac:picMkLst>
            <pc:docMk/>
            <pc:sldMk cId="1481686887" sldId="274"/>
            <ac:picMk id="11" creationId="{98D59E40-0DC0-36CA-8B4D-B88184700DB9}"/>
          </ac:picMkLst>
        </pc:picChg>
        <pc:picChg chg="add del mod">
          <ac:chgData name="O P" userId="62a07d598bdbd2d4" providerId="LiveId" clId="{DD8FB346-4A6A-4290-BAFF-5460820DBD95}" dt="2023-02-13T16:53:36.341" v="2541" actId="478"/>
          <ac:picMkLst>
            <pc:docMk/>
            <pc:sldMk cId="1481686887" sldId="274"/>
            <ac:picMk id="14" creationId="{1D8E700B-78DE-4433-A263-1ACD2700569E}"/>
          </ac:picMkLst>
        </pc:picChg>
        <pc:picChg chg="add del mod">
          <ac:chgData name="O P" userId="62a07d598bdbd2d4" providerId="LiveId" clId="{DD8FB346-4A6A-4290-BAFF-5460820DBD95}" dt="2023-02-13T17:06:12.162" v="3110" actId="478"/>
          <ac:picMkLst>
            <pc:docMk/>
            <pc:sldMk cId="1481686887" sldId="274"/>
            <ac:picMk id="16" creationId="{66723E95-E721-24E8-C2A4-EBA4645BD026}"/>
          </ac:picMkLst>
        </pc:picChg>
        <pc:picChg chg="add del mod">
          <ac:chgData name="O P" userId="62a07d598bdbd2d4" providerId="LiveId" clId="{DD8FB346-4A6A-4290-BAFF-5460820DBD95}" dt="2023-02-13T17:06:12.162" v="3110" actId="478"/>
          <ac:picMkLst>
            <pc:docMk/>
            <pc:sldMk cId="1481686887" sldId="274"/>
            <ac:picMk id="17" creationId="{6CBCECA6-E606-2C2A-1AC8-66F167D7B653}"/>
          </ac:picMkLst>
        </pc:picChg>
        <pc:picChg chg="add del mod modCrop">
          <ac:chgData name="O P" userId="62a07d598bdbd2d4" providerId="LiveId" clId="{DD8FB346-4A6A-4290-BAFF-5460820DBD95}" dt="2023-02-13T17:06:12.162" v="3110" actId="478"/>
          <ac:picMkLst>
            <pc:docMk/>
            <pc:sldMk cId="1481686887" sldId="274"/>
            <ac:picMk id="19" creationId="{87295BE7-C94D-44BE-54F0-9684AB1FD691}"/>
          </ac:picMkLst>
        </pc:picChg>
      </pc:sldChg>
      <pc:sldChg chg="modSp add del mod">
        <pc:chgData name="O P" userId="62a07d598bdbd2d4" providerId="LiveId" clId="{DD8FB346-4A6A-4290-BAFF-5460820DBD95}" dt="2023-02-14T16:47:54.053" v="8421" actId="47"/>
        <pc:sldMkLst>
          <pc:docMk/>
          <pc:sldMk cId="2926393137" sldId="275"/>
        </pc:sldMkLst>
        <pc:spChg chg="mod">
          <ac:chgData name="O P" userId="62a07d598bdbd2d4" providerId="LiveId" clId="{DD8FB346-4A6A-4290-BAFF-5460820DBD95}" dt="2023-02-13T16:58:31.891" v="2806" actId="6549"/>
          <ac:spMkLst>
            <pc:docMk/>
            <pc:sldMk cId="2926393137" sldId="275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7:17:58.613" v="3385" actId="2085"/>
          <ac:spMkLst>
            <pc:docMk/>
            <pc:sldMk cId="2926393137" sldId="275"/>
            <ac:spMk id="4" creationId="{8FC6CEF1-9CE4-03A1-DCC1-5A786B8CBFA3}"/>
          </ac:spMkLst>
        </pc:spChg>
      </pc:sldChg>
      <pc:sldChg chg="addSp modSp add del mod">
        <pc:chgData name="O P" userId="62a07d598bdbd2d4" providerId="LiveId" clId="{DD8FB346-4A6A-4290-BAFF-5460820DBD95}" dt="2023-02-15T14:43:35.681" v="10239" actId="47"/>
        <pc:sldMkLst>
          <pc:docMk/>
          <pc:sldMk cId="3713165760" sldId="276"/>
        </pc:sldMkLst>
        <pc:spChg chg="mod">
          <ac:chgData name="O P" userId="62a07d598bdbd2d4" providerId="LiveId" clId="{DD8FB346-4A6A-4290-BAFF-5460820DBD95}" dt="2023-02-15T14:39:29.333" v="10165" actId="21"/>
          <ac:spMkLst>
            <pc:docMk/>
            <pc:sldMk cId="3713165760" sldId="276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7:17:46.287" v="3379" actId="2085"/>
          <ac:spMkLst>
            <pc:docMk/>
            <pc:sldMk cId="3713165760" sldId="276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3T17:04:57.313" v="3101" actId="14100"/>
          <ac:spMkLst>
            <pc:docMk/>
            <pc:sldMk cId="3713165760" sldId="276"/>
            <ac:spMk id="7" creationId="{ED4187FE-018F-468E-C2BA-6C8B8856E6AC}"/>
          </ac:spMkLst>
        </pc:spChg>
        <pc:grpChg chg="add">
          <ac:chgData name="O P" userId="62a07d598bdbd2d4" providerId="LiveId" clId="{DD8FB346-4A6A-4290-BAFF-5460820DBD95}" dt="2023-02-13T17:04:45.442" v="3098" actId="164"/>
          <ac:grpSpMkLst>
            <pc:docMk/>
            <pc:sldMk cId="3713165760" sldId="276"/>
            <ac:grpSpMk id="8" creationId="{62FFBBF6-F95B-1F66-71A1-A483113282CA}"/>
          </ac:grpSpMkLst>
        </pc:grpChg>
        <pc:picChg chg="add mod">
          <ac:chgData name="O P" userId="62a07d598bdbd2d4" providerId="LiveId" clId="{DD8FB346-4A6A-4290-BAFF-5460820DBD95}" dt="2023-02-13T17:03:53.064" v="3056" actId="14100"/>
          <ac:picMkLst>
            <pc:docMk/>
            <pc:sldMk cId="3713165760" sldId="276"/>
            <ac:picMk id="6" creationId="{DF83BCEA-037A-5513-491E-D562639A17A4}"/>
          </ac:picMkLst>
        </pc:picChg>
      </pc:sldChg>
      <pc:sldChg chg="addSp delSp modSp add mod">
        <pc:chgData name="O P" userId="62a07d598bdbd2d4" providerId="LiveId" clId="{DD8FB346-4A6A-4290-BAFF-5460820DBD95}" dt="2023-02-15T16:05:14.808" v="11198" actId="108"/>
        <pc:sldMkLst>
          <pc:docMk/>
          <pc:sldMk cId="2446063828" sldId="277"/>
        </pc:sldMkLst>
        <pc:spChg chg="mod">
          <ac:chgData name="O P" userId="62a07d598bdbd2d4" providerId="LiveId" clId="{DD8FB346-4A6A-4290-BAFF-5460820DBD95}" dt="2023-02-15T16:05:14.808" v="11198" actId="108"/>
          <ac:spMkLst>
            <pc:docMk/>
            <pc:sldMk cId="2446063828" sldId="277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5:05:05.321" v="10421" actId="2710"/>
          <ac:spMkLst>
            <pc:docMk/>
            <pc:sldMk cId="2446063828" sldId="277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7:18:09.029" v="3389" actId="2085"/>
          <ac:spMkLst>
            <pc:docMk/>
            <pc:sldMk cId="2446063828" sldId="277"/>
            <ac:spMk id="4" creationId="{8FC6CEF1-9CE4-03A1-DCC1-5A786B8CBFA3}"/>
          </ac:spMkLst>
        </pc:spChg>
        <pc:spChg chg="add del mod">
          <ac:chgData name="O P" userId="62a07d598bdbd2d4" providerId="LiveId" clId="{DD8FB346-4A6A-4290-BAFF-5460820DBD95}" dt="2023-02-15T15:02:26.379" v="10392" actId="21"/>
          <ac:spMkLst>
            <pc:docMk/>
            <pc:sldMk cId="2446063828" sldId="277"/>
            <ac:spMk id="10" creationId="{2DB8CDFE-867E-CBA8-158D-8A38CE53AF65}"/>
          </ac:spMkLst>
        </pc:spChg>
        <pc:picChg chg="add del mod">
          <ac:chgData name="O P" userId="62a07d598bdbd2d4" providerId="LiveId" clId="{DD8FB346-4A6A-4290-BAFF-5460820DBD95}" dt="2023-02-15T15:02:26.379" v="10392" actId="21"/>
          <ac:picMkLst>
            <pc:docMk/>
            <pc:sldMk cId="2446063828" sldId="277"/>
            <ac:picMk id="9" creationId="{03464328-B2B0-E148-E4F0-FF55DE800B17}"/>
          </ac:picMkLst>
        </pc:picChg>
      </pc:sldChg>
      <pc:sldChg chg="delSp modSp add mod">
        <pc:chgData name="O P" userId="62a07d598bdbd2d4" providerId="LiveId" clId="{DD8FB346-4A6A-4290-BAFF-5460820DBD95}" dt="2023-02-15T16:05:20.312" v="11201" actId="108"/>
        <pc:sldMkLst>
          <pc:docMk/>
          <pc:sldMk cId="315796829" sldId="278"/>
        </pc:sldMkLst>
        <pc:spChg chg="mod">
          <ac:chgData name="O P" userId="62a07d598bdbd2d4" providerId="LiveId" clId="{DD8FB346-4A6A-4290-BAFF-5460820DBD95}" dt="2023-02-15T16:05:20.312" v="11201" actId="108"/>
          <ac:spMkLst>
            <pc:docMk/>
            <pc:sldMk cId="315796829" sldId="278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7:17:53.941" v="3383" actId="2085"/>
          <ac:spMkLst>
            <pc:docMk/>
            <pc:sldMk cId="315796829" sldId="278"/>
            <ac:spMk id="4" creationId="{8FC6CEF1-9CE4-03A1-DCC1-5A786B8CBFA3}"/>
          </ac:spMkLst>
        </pc:spChg>
        <pc:spChg chg="del">
          <ac:chgData name="O P" userId="62a07d598bdbd2d4" providerId="LiveId" clId="{DD8FB346-4A6A-4290-BAFF-5460820DBD95}" dt="2023-02-13T17:05:49.265" v="3104" actId="478"/>
          <ac:spMkLst>
            <pc:docMk/>
            <pc:sldMk cId="315796829" sldId="278"/>
            <ac:spMk id="20" creationId="{9B42B280-3742-28E0-8075-FA76CDFFBB33}"/>
          </ac:spMkLst>
        </pc:spChg>
        <pc:picChg chg="del">
          <ac:chgData name="O P" userId="62a07d598bdbd2d4" providerId="LiveId" clId="{DD8FB346-4A6A-4290-BAFF-5460820DBD95}" dt="2023-02-13T17:05:49.265" v="3104" actId="478"/>
          <ac:picMkLst>
            <pc:docMk/>
            <pc:sldMk cId="315796829" sldId="278"/>
            <ac:picMk id="17" creationId="{6CBCECA6-E606-2C2A-1AC8-66F167D7B653}"/>
          </ac:picMkLst>
        </pc:picChg>
        <pc:picChg chg="del">
          <ac:chgData name="O P" userId="62a07d598bdbd2d4" providerId="LiveId" clId="{DD8FB346-4A6A-4290-BAFF-5460820DBD95}" dt="2023-02-13T17:05:49.265" v="3104" actId="478"/>
          <ac:picMkLst>
            <pc:docMk/>
            <pc:sldMk cId="315796829" sldId="278"/>
            <ac:picMk id="19" creationId="{87295BE7-C94D-44BE-54F0-9684AB1FD691}"/>
          </ac:picMkLst>
        </pc:picChg>
      </pc:sldChg>
      <pc:sldChg chg="modSp add mod ord">
        <pc:chgData name="O P" userId="62a07d598bdbd2d4" providerId="LiveId" clId="{DD8FB346-4A6A-4290-BAFF-5460820DBD95}" dt="2023-02-15T16:05:18.523" v="11200" actId="108"/>
        <pc:sldMkLst>
          <pc:docMk/>
          <pc:sldMk cId="3232558009" sldId="279"/>
        </pc:sldMkLst>
        <pc:spChg chg="mod">
          <ac:chgData name="O P" userId="62a07d598bdbd2d4" providerId="LiveId" clId="{DD8FB346-4A6A-4290-BAFF-5460820DBD95}" dt="2023-02-15T16:05:18.523" v="11200" actId="108"/>
          <ac:spMkLst>
            <pc:docMk/>
            <pc:sldMk cId="3232558009" sldId="279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9:19:53.176" v="5275" actId="2085"/>
          <ac:spMkLst>
            <pc:docMk/>
            <pc:sldMk cId="3232558009" sldId="279"/>
            <ac:spMk id="4" creationId="{8FC6CEF1-9CE4-03A1-DCC1-5A786B8CBFA3}"/>
          </ac:spMkLst>
        </pc:spChg>
        <pc:spChg chg="mod">
          <ac:chgData name="O P" userId="62a07d598bdbd2d4" providerId="LiveId" clId="{DD8FB346-4A6A-4290-BAFF-5460820DBD95}" dt="2023-02-13T17:07:15.074" v="3129" actId="6549"/>
          <ac:spMkLst>
            <pc:docMk/>
            <pc:sldMk cId="3232558009" sldId="279"/>
            <ac:spMk id="20" creationId="{9B42B280-3742-28E0-8075-FA76CDFFBB33}"/>
          </ac:spMkLst>
        </pc:spChg>
      </pc:sldChg>
      <pc:sldChg chg="addSp delSp modSp add del mod">
        <pc:chgData name="O P" userId="62a07d598bdbd2d4" providerId="LiveId" clId="{DD8FB346-4A6A-4290-BAFF-5460820DBD95}" dt="2023-02-13T17:15:57.793" v="3347"/>
        <pc:sldMkLst>
          <pc:docMk/>
          <pc:sldMk cId="2247887722" sldId="280"/>
        </pc:sldMkLst>
        <pc:spChg chg="add del mod">
          <ac:chgData name="O P" userId="62a07d598bdbd2d4" providerId="LiveId" clId="{DD8FB346-4A6A-4290-BAFF-5460820DBD95}" dt="2023-02-13T17:15:56.226" v="3346" actId="20577"/>
          <ac:spMkLst>
            <pc:docMk/>
            <pc:sldMk cId="2247887722" sldId="280"/>
            <ac:spMk id="3" creationId="{961E2492-96A2-E76C-AF0D-406A09CFC229}"/>
          </ac:spMkLst>
        </pc:spChg>
        <pc:spChg chg="add del mod">
          <ac:chgData name="O P" userId="62a07d598bdbd2d4" providerId="LiveId" clId="{DD8FB346-4A6A-4290-BAFF-5460820DBD95}" dt="2023-02-13T17:15:48.160" v="3329"/>
          <ac:spMkLst>
            <pc:docMk/>
            <pc:sldMk cId="2247887722" sldId="280"/>
            <ac:spMk id="4" creationId="{F21F7949-3181-E43A-FBC1-20A3EADDE33B}"/>
          </ac:spMkLst>
        </pc:spChg>
      </pc:sldChg>
      <pc:sldChg chg="modSp add del mod">
        <pc:chgData name="O P" userId="62a07d598bdbd2d4" providerId="LiveId" clId="{DD8FB346-4A6A-4290-BAFF-5460820DBD95}" dt="2023-02-13T17:12:47.323" v="3262" actId="47"/>
        <pc:sldMkLst>
          <pc:docMk/>
          <pc:sldMk cId="3485724151" sldId="280"/>
        </pc:sldMkLst>
        <pc:spChg chg="mod">
          <ac:chgData name="O P" userId="62a07d598bdbd2d4" providerId="LiveId" clId="{DD8FB346-4A6A-4290-BAFF-5460820DBD95}" dt="2023-02-13T17:11:44.671" v="3257" actId="20577"/>
          <ac:spMkLst>
            <pc:docMk/>
            <pc:sldMk cId="3485724151" sldId="280"/>
            <ac:spMk id="3" creationId="{961E2492-96A2-E76C-AF0D-406A09CFC229}"/>
          </ac:spMkLst>
        </pc:spChg>
      </pc:sldChg>
      <pc:sldChg chg="modSp add mod setBg">
        <pc:chgData name="O P" userId="62a07d598bdbd2d4" providerId="LiveId" clId="{DD8FB346-4A6A-4290-BAFF-5460820DBD95}" dt="2023-02-15T16:05:35.079" v="11210" actId="108"/>
        <pc:sldMkLst>
          <pc:docMk/>
          <pc:sldMk cId="4128961934" sldId="280"/>
        </pc:sldMkLst>
        <pc:spChg chg="mod">
          <ac:chgData name="O P" userId="62a07d598bdbd2d4" providerId="LiveId" clId="{DD8FB346-4A6A-4290-BAFF-5460820DBD95}" dt="2023-02-15T16:05:35.079" v="11210" actId="108"/>
          <ac:spMkLst>
            <pc:docMk/>
            <pc:sldMk cId="4128961934" sldId="280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3T19:18:49.833" v="5270" actId="14100"/>
          <ac:spMkLst>
            <pc:docMk/>
            <pc:sldMk cId="4128961934" sldId="280"/>
            <ac:spMk id="3" creationId="{961E2492-96A2-E76C-AF0D-406A09CFC229}"/>
          </ac:spMkLst>
        </pc:spChg>
      </pc:sldChg>
      <pc:sldChg chg="modSp add del mod">
        <pc:chgData name="O P" userId="62a07d598bdbd2d4" providerId="LiveId" clId="{DD8FB346-4A6A-4290-BAFF-5460820DBD95}" dt="2023-02-13T17:15:52.200" v="3345"/>
        <pc:sldMkLst>
          <pc:docMk/>
          <pc:sldMk cId="3727263351" sldId="281"/>
        </pc:sldMkLst>
        <pc:spChg chg="mod">
          <ac:chgData name="O P" userId="62a07d598bdbd2d4" providerId="LiveId" clId="{DD8FB346-4A6A-4290-BAFF-5460820DBD95}" dt="2023-02-13T17:15:51.825" v="3344" actId="20577"/>
          <ac:spMkLst>
            <pc:docMk/>
            <pc:sldMk cId="3727263351" sldId="281"/>
            <ac:spMk id="3" creationId="{961E2492-96A2-E76C-AF0D-406A09CFC229}"/>
          </ac:spMkLst>
        </pc:spChg>
      </pc:sldChg>
      <pc:sldChg chg="modSp add mod setBg">
        <pc:chgData name="O P" userId="62a07d598bdbd2d4" providerId="LiveId" clId="{DD8FB346-4A6A-4290-BAFF-5460820DBD95}" dt="2023-02-15T16:05:10.498" v="11196" actId="108"/>
        <pc:sldMkLst>
          <pc:docMk/>
          <pc:sldMk cId="3905420792" sldId="281"/>
        </pc:sldMkLst>
        <pc:spChg chg="mod">
          <ac:chgData name="O P" userId="62a07d598bdbd2d4" providerId="LiveId" clId="{DD8FB346-4A6A-4290-BAFF-5460820DBD95}" dt="2023-02-15T16:05:10.498" v="11196" actId="108"/>
          <ac:spMkLst>
            <pc:docMk/>
            <pc:sldMk cId="3905420792" sldId="281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3T19:18:25.178" v="5266" actId="14100"/>
          <ac:spMkLst>
            <pc:docMk/>
            <pc:sldMk cId="3905420792" sldId="281"/>
            <ac:spMk id="3" creationId="{961E2492-96A2-E76C-AF0D-406A09CFC229}"/>
          </ac:spMkLst>
        </pc:spChg>
      </pc:sldChg>
      <pc:sldChg chg="modSp add mod ord setBg">
        <pc:chgData name="O P" userId="62a07d598bdbd2d4" providerId="LiveId" clId="{DD8FB346-4A6A-4290-BAFF-5460820DBD95}" dt="2023-02-15T16:05:23.490" v="11203" actId="108"/>
        <pc:sldMkLst>
          <pc:docMk/>
          <pc:sldMk cId="83913731" sldId="282"/>
        </pc:sldMkLst>
        <pc:spChg chg="mod">
          <ac:chgData name="O P" userId="62a07d598bdbd2d4" providerId="LiveId" clId="{DD8FB346-4A6A-4290-BAFF-5460820DBD95}" dt="2023-02-15T16:05:23.490" v="11203" actId="108"/>
          <ac:spMkLst>
            <pc:docMk/>
            <pc:sldMk cId="83913731" sldId="282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3T19:18:39.578" v="5268" actId="14100"/>
          <ac:spMkLst>
            <pc:docMk/>
            <pc:sldMk cId="83913731" sldId="282"/>
            <ac:spMk id="3" creationId="{961E2492-96A2-E76C-AF0D-406A09CFC229}"/>
          </ac:spMkLst>
        </pc:spChg>
      </pc:sldChg>
      <pc:sldChg chg="addSp delSp modSp add mod">
        <pc:chgData name="O P" userId="62a07d598bdbd2d4" providerId="LiveId" clId="{DD8FB346-4A6A-4290-BAFF-5460820DBD95}" dt="2023-02-15T16:05:06.512" v="11194" actId="108"/>
        <pc:sldMkLst>
          <pc:docMk/>
          <pc:sldMk cId="687814764" sldId="283"/>
        </pc:sldMkLst>
        <pc:spChg chg="mod">
          <ac:chgData name="O P" userId="62a07d598bdbd2d4" providerId="LiveId" clId="{DD8FB346-4A6A-4290-BAFF-5460820DBD95}" dt="2023-02-15T16:05:06.512" v="11194" actId="108"/>
          <ac:spMkLst>
            <pc:docMk/>
            <pc:sldMk cId="687814764" sldId="283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7:37:24.869" v="3950" actId="2085"/>
          <ac:spMkLst>
            <pc:docMk/>
            <pc:sldMk cId="687814764" sldId="283"/>
            <ac:spMk id="4" creationId="{8FC6CEF1-9CE4-03A1-DCC1-5A786B8CBFA3}"/>
          </ac:spMkLst>
        </pc:spChg>
        <pc:spChg chg="mod">
          <ac:chgData name="O P" userId="62a07d598bdbd2d4" providerId="LiveId" clId="{DD8FB346-4A6A-4290-BAFF-5460820DBD95}" dt="2023-02-13T17:50:29.495" v="4076" actId="1076"/>
          <ac:spMkLst>
            <pc:docMk/>
            <pc:sldMk cId="687814764" sldId="283"/>
            <ac:spMk id="7" creationId="{DDD7DAC4-8A88-1F67-9912-40CD46C74A59}"/>
          </ac:spMkLst>
        </pc:spChg>
        <pc:spChg chg="mod">
          <ac:chgData name="O P" userId="62a07d598bdbd2d4" providerId="LiveId" clId="{DD8FB346-4A6A-4290-BAFF-5460820DBD95}" dt="2023-02-13T17:50:29.495" v="4076" actId="1076"/>
          <ac:spMkLst>
            <pc:docMk/>
            <pc:sldMk cId="687814764" sldId="283"/>
            <ac:spMk id="9" creationId="{0ED7F63B-3912-F0BB-567F-BF55EFB63923}"/>
          </ac:spMkLst>
        </pc:spChg>
        <pc:spChg chg="del">
          <ac:chgData name="O P" userId="62a07d598bdbd2d4" providerId="LiveId" clId="{DD8FB346-4A6A-4290-BAFF-5460820DBD95}" dt="2023-02-13T17:20:32.861" v="3414" actId="478"/>
          <ac:spMkLst>
            <pc:docMk/>
            <pc:sldMk cId="687814764" sldId="283"/>
            <ac:spMk id="12" creationId="{EC88F3B1-0B91-2106-FCD7-5AD778EA44AE}"/>
          </ac:spMkLst>
        </pc:spChg>
        <pc:spChg chg="add mod">
          <ac:chgData name="O P" userId="62a07d598bdbd2d4" providerId="LiveId" clId="{DD8FB346-4A6A-4290-BAFF-5460820DBD95}" dt="2023-02-13T17:50:29.495" v="4076" actId="1076"/>
          <ac:spMkLst>
            <pc:docMk/>
            <pc:sldMk cId="687814764" sldId="283"/>
            <ac:spMk id="14" creationId="{10B022A1-9B6B-522E-F96F-8AFEE75B0FD9}"/>
          </ac:spMkLst>
        </pc:spChg>
        <pc:spChg chg="del">
          <ac:chgData name="O P" userId="62a07d598bdbd2d4" providerId="LiveId" clId="{DD8FB346-4A6A-4290-BAFF-5460820DBD95}" dt="2023-02-13T17:20:32.861" v="3414" actId="478"/>
          <ac:spMkLst>
            <pc:docMk/>
            <pc:sldMk cId="687814764" sldId="283"/>
            <ac:spMk id="15" creationId="{383CB989-A881-B58D-59A9-9B0D794D2909}"/>
          </ac:spMkLst>
        </pc:spChg>
        <pc:spChg chg="del">
          <ac:chgData name="O P" userId="62a07d598bdbd2d4" providerId="LiveId" clId="{DD8FB346-4A6A-4290-BAFF-5460820DBD95}" dt="2023-02-13T17:20:32.861" v="3414" actId="478"/>
          <ac:spMkLst>
            <pc:docMk/>
            <pc:sldMk cId="687814764" sldId="283"/>
            <ac:spMk id="20" creationId="{9B42B280-3742-28E0-8075-FA76CDFFBB33}"/>
          </ac:spMkLst>
        </pc:spChg>
        <pc:spChg chg="add mod">
          <ac:chgData name="O P" userId="62a07d598bdbd2d4" providerId="LiveId" clId="{DD8FB346-4A6A-4290-BAFF-5460820DBD95}" dt="2023-02-13T17:50:29.495" v="4076" actId="1076"/>
          <ac:spMkLst>
            <pc:docMk/>
            <pc:sldMk cId="687814764" sldId="283"/>
            <ac:spMk id="21" creationId="{9D76398A-0F6A-E9D1-07D4-1C84ECE4665A}"/>
          </ac:spMkLst>
        </pc:spChg>
        <pc:spChg chg="mod">
          <ac:chgData name="O P" userId="62a07d598bdbd2d4" providerId="LiveId" clId="{DD8FB346-4A6A-4290-BAFF-5460820DBD95}" dt="2023-02-13T17:49:27.496" v="4069" actId="6549"/>
          <ac:spMkLst>
            <pc:docMk/>
            <pc:sldMk cId="687814764" sldId="283"/>
            <ac:spMk id="25" creationId="{E9380C03-55F9-71DA-EB5A-E7330703BAFB}"/>
          </ac:spMkLst>
        </pc:spChg>
        <pc:grpChg chg="add del mod">
          <ac:chgData name="O P" userId="62a07d598bdbd2d4" providerId="LiveId" clId="{DD8FB346-4A6A-4290-BAFF-5460820DBD95}" dt="2023-02-13T17:50:23.672" v="4075" actId="478"/>
          <ac:grpSpMkLst>
            <pc:docMk/>
            <pc:sldMk cId="687814764" sldId="283"/>
            <ac:grpSpMk id="23" creationId="{DFB610B8-FDDB-3635-3971-935C277C3A69}"/>
          </ac:grpSpMkLst>
        </pc:grpChg>
        <pc:picChg chg="add mod ord modCrop">
          <ac:chgData name="O P" userId="62a07d598bdbd2d4" providerId="LiveId" clId="{DD8FB346-4A6A-4290-BAFF-5460820DBD95}" dt="2023-02-13T17:50:29.495" v="4076" actId="1076"/>
          <ac:picMkLst>
            <pc:docMk/>
            <pc:sldMk cId="687814764" sldId="283"/>
            <ac:picMk id="5" creationId="{C2EF7078-A7E4-BF02-02E5-1C8FA9E26109}"/>
          </ac:picMkLst>
        </pc:picChg>
        <pc:picChg chg="del">
          <ac:chgData name="O P" userId="62a07d598bdbd2d4" providerId="LiveId" clId="{DD8FB346-4A6A-4290-BAFF-5460820DBD95}" dt="2023-02-13T17:20:54.285" v="3420" actId="478"/>
          <ac:picMkLst>
            <pc:docMk/>
            <pc:sldMk cId="687814764" sldId="283"/>
            <ac:picMk id="6" creationId="{757EC9C3-AE62-4C42-D311-7C1C6A3C256C}"/>
          </ac:picMkLst>
        </pc:picChg>
        <pc:picChg chg="mod">
          <ac:chgData name="O P" userId="62a07d598bdbd2d4" providerId="LiveId" clId="{DD8FB346-4A6A-4290-BAFF-5460820DBD95}" dt="2023-02-13T17:50:29.495" v="4076" actId="1076"/>
          <ac:picMkLst>
            <pc:docMk/>
            <pc:sldMk cId="687814764" sldId="283"/>
            <ac:picMk id="8" creationId="{02CD2CC3-B464-A3E2-DBD6-C47D96FC62DC}"/>
          </ac:picMkLst>
        </pc:picChg>
        <pc:picChg chg="del">
          <ac:chgData name="O P" userId="62a07d598bdbd2d4" providerId="LiveId" clId="{DD8FB346-4A6A-4290-BAFF-5460820DBD95}" dt="2023-02-13T17:20:32.861" v="3414" actId="478"/>
          <ac:picMkLst>
            <pc:docMk/>
            <pc:sldMk cId="687814764" sldId="283"/>
            <ac:picMk id="11" creationId="{98D59E40-0DC0-36CA-8B4D-B88184700DB9}"/>
          </ac:picMkLst>
        </pc:picChg>
        <pc:picChg chg="add mod modCrop">
          <ac:chgData name="O P" userId="62a07d598bdbd2d4" providerId="LiveId" clId="{DD8FB346-4A6A-4290-BAFF-5460820DBD95}" dt="2023-02-13T17:50:29.495" v="4076" actId="1076"/>
          <ac:picMkLst>
            <pc:docMk/>
            <pc:sldMk cId="687814764" sldId="283"/>
            <ac:picMk id="13" creationId="{7584EB3C-8C69-F233-7C45-C7866AB81F62}"/>
          </ac:picMkLst>
        </pc:picChg>
        <pc:picChg chg="del">
          <ac:chgData name="O P" userId="62a07d598bdbd2d4" providerId="LiveId" clId="{DD8FB346-4A6A-4290-BAFF-5460820DBD95}" dt="2023-02-13T17:20:32.861" v="3414" actId="478"/>
          <ac:picMkLst>
            <pc:docMk/>
            <pc:sldMk cId="687814764" sldId="283"/>
            <ac:picMk id="16" creationId="{66723E95-E721-24E8-C2A4-EBA4645BD026}"/>
          </ac:picMkLst>
        </pc:picChg>
        <pc:picChg chg="del">
          <ac:chgData name="O P" userId="62a07d598bdbd2d4" providerId="LiveId" clId="{DD8FB346-4A6A-4290-BAFF-5460820DBD95}" dt="2023-02-13T17:20:32.861" v="3414" actId="478"/>
          <ac:picMkLst>
            <pc:docMk/>
            <pc:sldMk cId="687814764" sldId="283"/>
            <ac:picMk id="17" creationId="{6CBCECA6-E606-2C2A-1AC8-66F167D7B653}"/>
          </ac:picMkLst>
        </pc:picChg>
        <pc:picChg chg="add del mod">
          <ac:chgData name="O P" userId="62a07d598bdbd2d4" providerId="LiveId" clId="{DD8FB346-4A6A-4290-BAFF-5460820DBD95}" dt="2023-02-13T17:23:55.022" v="3595" actId="478"/>
          <ac:picMkLst>
            <pc:docMk/>
            <pc:sldMk cId="687814764" sldId="283"/>
            <ac:picMk id="18" creationId="{47E839B2-B7DC-BBD8-9972-66416220C881}"/>
          </ac:picMkLst>
        </pc:picChg>
        <pc:picChg chg="del">
          <ac:chgData name="O P" userId="62a07d598bdbd2d4" providerId="LiveId" clId="{DD8FB346-4A6A-4290-BAFF-5460820DBD95}" dt="2023-02-13T17:20:32.861" v="3414" actId="478"/>
          <ac:picMkLst>
            <pc:docMk/>
            <pc:sldMk cId="687814764" sldId="283"/>
            <ac:picMk id="19" creationId="{87295BE7-C94D-44BE-54F0-9684AB1FD691}"/>
          </ac:picMkLst>
        </pc:picChg>
        <pc:picChg chg="add mod">
          <ac:chgData name="O P" userId="62a07d598bdbd2d4" providerId="LiveId" clId="{DD8FB346-4A6A-4290-BAFF-5460820DBD95}" dt="2023-02-13T17:50:29.495" v="4076" actId="1076"/>
          <ac:picMkLst>
            <pc:docMk/>
            <pc:sldMk cId="687814764" sldId="283"/>
            <ac:picMk id="22" creationId="{1BCBFCF2-A57C-62DA-1DDF-929B1767358B}"/>
          </ac:picMkLst>
        </pc:picChg>
        <pc:picChg chg="mod">
          <ac:chgData name="O P" userId="62a07d598bdbd2d4" providerId="LiveId" clId="{DD8FB346-4A6A-4290-BAFF-5460820DBD95}" dt="2023-02-13T17:24:21.452" v="3600"/>
          <ac:picMkLst>
            <pc:docMk/>
            <pc:sldMk cId="687814764" sldId="283"/>
            <ac:picMk id="24" creationId="{AD3A5F50-67A7-8E01-69A7-FECFE723B137}"/>
          </ac:picMkLst>
        </pc:picChg>
      </pc:sldChg>
      <pc:sldChg chg="addSp delSp modSp add mod">
        <pc:chgData name="O P" userId="62a07d598bdbd2d4" providerId="LiveId" clId="{DD8FB346-4A6A-4290-BAFF-5460820DBD95}" dt="2023-02-15T16:05:05.195" v="11193" actId="108"/>
        <pc:sldMkLst>
          <pc:docMk/>
          <pc:sldMk cId="862676099" sldId="284"/>
        </pc:sldMkLst>
        <pc:spChg chg="mod">
          <ac:chgData name="O P" userId="62a07d598bdbd2d4" providerId="LiveId" clId="{DD8FB346-4A6A-4290-BAFF-5460820DBD95}" dt="2023-02-15T16:05:05.195" v="11193" actId="108"/>
          <ac:spMkLst>
            <pc:docMk/>
            <pc:sldMk cId="862676099" sldId="284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7:37:32.170" v="3952" actId="2085"/>
          <ac:spMkLst>
            <pc:docMk/>
            <pc:sldMk cId="862676099" sldId="284"/>
            <ac:spMk id="4" creationId="{8FC6CEF1-9CE4-03A1-DCC1-5A786B8CBFA3}"/>
          </ac:spMkLst>
        </pc:spChg>
        <pc:spChg chg="del">
          <ac:chgData name="O P" userId="62a07d598bdbd2d4" providerId="LiveId" clId="{DD8FB346-4A6A-4290-BAFF-5460820DBD95}" dt="2023-02-13T17:27:06.981" v="3642" actId="478"/>
          <ac:spMkLst>
            <pc:docMk/>
            <pc:sldMk cId="862676099" sldId="284"/>
            <ac:spMk id="7" creationId="{DDD7DAC4-8A88-1F67-9912-40CD46C74A59}"/>
          </ac:spMkLst>
        </pc:spChg>
        <pc:spChg chg="mod">
          <ac:chgData name="O P" userId="62a07d598bdbd2d4" providerId="LiveId" clId="{DD8FB346-4A6A-4290-BAFF-5460820DBD95}" dt="2023-02-13T17:41:30.891" v="4068" actId="6549"/>
          <ac:spMkLst>
            <pc:docMk/>
            <pc:sldMk cId="862676099" sldId="284"/>
            <ac:spMk id="9" creationId="{0ED7F63B-3912-F0BB-567F-BF55EFB63923}"/>
          </ac:spMkLst>
        </pc:spChg>
        <pc:spChg chg="del">
          <ac:chgData name="O P" userId="62a07d598bdbd2d4" providerId="LiveId" clId="{DD8FB346-4A6A-4290-BAFF-5460820DBD95}" dt="2023-02-13T17:30:24.108" v="3790" actId="478"/>
          <ac:spMkLst>
            <pc:docMk/>
            <pc:sldMk cId="862676099" sldId="284"/>
            <ac:spMk id="14" creationId="{10B022A1-9B6B-522E-F96F-8AFEE75B0FD9}"/>
          </ac:spMkLst>
        </pc:spChg>
        <pc:spChg chg="del">
          <ac:chgData name="O P" userId="62a07d598bdbd2d4" providerId="LiveId" clId="{DD8FB346-4A6A-4290-BAFF-5460820DBD95}" dt="2023-02-13T17:30:24.108" v="3790" actId="478"/>
          <ac:spMkLst>
            <pc:docMk/>
            <pc:sldMk cId="862676099" sldId="284"/>
            <ac:spMk id="21" creationId="{9D76398A-0F6A-E9D1-07D4-1C84ECE4665A}"/>
          </ac:spMkLst>
        </pc:spChg>
        <pc:spChg chg="add mod">
          <ac:chgData name="O P" userId="62a07d598bdbd2d4" providerId="LiveId" clId="{DD8FB346-4A6A-4290-BAFF-5460820DBD95}" dt="2023-02-13T17:36:56.473" v="3947" actId="1076"/>
          <ac:spMkLst>
            <pc:docMk/>
            <pc:sldMk cId="862676099" sldId="284"/>
            <ac:spMk id="26" creationId="{51F4B7C1-C51F-D5F2-A7B6-0B35E3ABC2D3}"/>
          </ac:spMkLst>
        </pc:spChg>
        <pc:spChg chg="add mod">
          <ac:chgData name="O P" userId="62a07d598bdbd2d4" providerId="LiveId" clId="{DD8FB346-4A6A-4290-BAFF-5460820DBD95}" dt="2023-02-13T17:40:27.914" v="4035" actId="20577"/>
          <ac:spMkLst>
            <pc:docMk/>
            <pc:sldMk cId="862676099" sldId="284"/>
            <ac:spMk id="30" creationId="{7184541A-2BDB-3717-F9C4-DB023B52A57E}"/>
          </ac:spMkLst>
        </pc:spChg>
        <pc:grpChg chg="del">
          <ac:chgData name="O P" userId="62a07d598bdbd2d4" providerId="LiveId" clId="{DD8FB346-4A6A-4290-BAFF-5460820DBD95}" dt="2023-02-13T17:27:04.316" v="3640" actId="478"/>
          <ac:grpSpMkLst>
            <pc:docMk/>
            <pc:sldMk cId="862676099" sldId="284"/>
            <ac:grpSpMk id="23" creationId="{DFB610B8-FDDB-3635-3971-935C277C3A69}"/>
          </ac:grpSpMkLst>
        </pc:grpChg>
        <pc:grpChg chg="add mod">
          <ac:chgData name="O P" userId="62a07d598bdbd2d4" providerId="LiveId" clId="{DD8FB346-4A6A-4290-BAFF-5460820DBD95}" dt="2023-02-13T17:39:46.739" v="3965" actId="1076"/>
          <ac:grpSpMkLst>
            <pc:docMk/>
            <pc:sldMk cId="862676099" sldId="284"/>
            <ac:grpSpMk id="32" creationId="{11292CCE-64E3-2EA6-C9C4-E474B37EAAFF}"/>
          </ac:grpSpMkLst>
        </pc:grpChg>
        <pc:grpChg chg="add mod">
          <ac:chgData name="O P" userId="62a07d598bdbd2d4" providerId="LiveId" clId="{DD8FB346-4A6A-4290-BAFF-5460820DBD95}" dt="2023-02-13T17:39:58.329" v="3967" actId="1076"/>
          <ac:grpSpMkLst>
            <pc:docMk/>
            <pc:sldMk cId="862676099" sldId="284"/>
            <ac:grpSpMk id="33" creationId="{993B4BB3-35AD-8CE1-D665-F74DA1563CBA}"/>
          </ac:grpSpMkLst>
        </pc:grpChg>
        <pc:picChg chg="del">
          <ac:chgData name="O P" userId="62a07d598bdbd2d4" providerId="LiveId" clId="{DD8FB346-4A6A-4290-BAFF-5460820DBD95}" dt="2023-02-13T17:27:05.659" v="3641" actId="478"/>
          <ac:picMkLst>
            <pc:docMk/>
            <pc:sldMk cId="862676099" sldId="284"/>
            <ac:picMk id="5" creationId="{C2EF7078-A7E4-BF02-02E5-1C8FA9E26109}"/>
          </ac:picMkLst>
        </pc:picChg>
        <pc:picChg chg="add del mod modCrop">
          <ac:chgData name="O P" userId="62a07d598bdbd2d4" providerId="LiveId" clId="{DD8FB346-4A6A-4290-BAFF-5460820DBD95}" dt="2023-02-13T17:28:12.091" v="3647" actId="478"/>
          <ac:picMkLst>
            <pc:docMk/>
            <pc:sldMk cId="862676099" sldId="284"/>
            <ac:picMk id="6" creationId="{83032C07-0D39-279A-B04B-C0DF5BCAFAFD}"/>
          </ac:picMkLst>
        </pc:picChg>
        <pc:picChg chg="del">
          <ac:chgData name="O P" userId="62a07d598bdbd2d4" providerId="LiveId" clId="{DD8FB346-4A6A-4290-BAFF-5460820DBD95}" dt="2023-02-13T17:29:12.668" v="3655" actId="478"/>
          <ac:picMkLst>
            <pc:docMk/>
            <pc:sldMk cId="862676099" sldId="284"/>
            <ac:picMk id="8" creationId="{02CD2CC3-B464-A3E2-DBD6-C47D96FC62DC}"/>
          </ac:picMkLst>
        </pc:picChg>
        <pc:picChg chg="add mod modCrop">
          <ac:chgData name="O P" userId="62a07d598bdbd2d4" providerId="LiveId" clId="{DD8FB346-4A6A-4290-BAFF-5460820DBD95}" dt="2023-02-13T17:36:34.977" v="3943" actId="18131"/>
          <ac:picMkLst>
            <pc:docMk/>
            <pc:sldMk cId="862676099" sldId="284"/>
            <ac:picMk id="11" creationId="{B16BC486-AC58-365D-77BC-17A52A5C1C0D}"/>
          </ac:picMkLst>
        </pc:picChg>
        <pc:picChg chg="add mod">
          <ac:chgData name="O P" userId="62a07d598bdbd2d4" providerId="LiveId" clId="{DD8FB346-4A6A-4290-BAFF-5460820DBD95}" dt="2023-02-13T17:36:37.913" v="3944" actId="1076"/>
          <ac:picMkLst>
            <pc:docMk/>
            <pc:sldMk cId="862676099" sldId="284"/>
            <ac:picMk id="12" creationId="{140FE9BD-55C9-E62B-6AE4-D87E805F7E46}"/>
          </ac:picMkLst>
        </pc:picChg>
        <pc:picChg chg="del">
          <ac:chgData name="O P" userId="62a07d598bdbd2d4" providerId="LiveId" clId="{DD8FB346-4A6A-4290-BAFF-5460820DBD95}" dt="2023-02-13T17:30:24.108" v="3790" actId="478"/>
          <ac:picMkLst>
            <pc:docMk/>
            <pc:sldMk cId="862676099" sldId="284"/>
            <ac:picMk id="13" creationId="{7584EB3C-8C69-F233-7C45-C7866AB81F62}"/>
          </ac:picMkLst>
        </pc:picChg>
        <pc:picChg chg="add mod modCrop">
          <ac:chgData name="O P" userId="62a07d598bdbd2d4" providerId="LiveId" clId="{DD8FB346-4A6A-4290-BAFF-5460820DBD95}" dt="2023-02-13T17:36:27.690" v="3941" actId="1076"/>
          <ac:picMkLst>
            <pc:docMk/>
            <pc:sldMk cId="862676099" sldId="284"/>
            <ac:picMk id="20" creationId="{B3CBB799-A1C3-3B15-C3AF-2EA109803995}"/>
          </ac:picMkLst>
        </pc:picChg>
        <pc:picChg chg="del">
          <ac:chgData name="O P" userId="62a07d598bdbd2d4" providerId="LiveId" clId="{DD8FB346-4A6A-4290-BAFF-5460820DBD95}" dt="2023-02-13T17:30:24.108" v="3790" actId="478"/>
          <ac:picMkLst>
            <pc:docMk/>
            <pc:sldMk cId="862676099" sldId="284"/>
            <ac:picMk id="22" creationId="{1BCBFCF2-A57C-62DA-1DDF-929B1767358B}"/>
          </ac:picMkLst>
        </pc:picChg>
        <pc:picChg chg="add mod">
          <ac:chgData name="O P" userId="62a07d598bdbd2d4" providerId="LiveId" clId="{DD8FB346-4A6A-4290-BAFF-5460820DBD95}" dt="2023-02-13T17:36:49.393" v="3946" actId="1076"/>
          <ac:picMkLst>
            <pc:docMk/>
            <pc:sldMk cId="862676099" sldId="284"/>
            <ac:picMk id="27" creationId="{806D4EC9-7EF1-08CE-C299-18C95DE6C63A}"/>
          </ac:picMkLst>
        </pc:picChg>
        <pc:picChg chg="add mod modCrop">
          <ac:chgData name="O P" userId="62a07d598bdbd2d4" providerId="LiveId" clId="{DD8FB346-4A6A-4290-BAFF-5460820DBD95}" dt="2023-02-13T17:40:53.633" v="4037" actId="732"/>
          <ac:picMkLst>
            <pc:docMk/>
            <pc:sldMk cId="862676099" sldId="284"/>
            <ac:picMk id="29" creationId="{A509E586-DA91-9AAA-1347-82405B4A27B3}"/>
          </ac:picMkLst>
        </pc:picChg>
        <pc:picChg chg="add mod">
          <ac:chgData name="O P" userId="62a07d598bdbd2d4" providerId="LiveId" clId="{DD8FB346-4A6A-4290-BAFF-5460820DBD95}" dt="2023-02-13T17:40:39.911" v="4036" actId="14826"/>
          <ac:picMkLst>
            <pc:docMk/>
            <pc:sldMk cId="862676099" sldId="284"/>
            <ac:picMk id="31" creationId="{906D600E-2783-85EF-53B0-C8711233A6EE}"/>
          </ac:picMkLst>
        </pc:picChg>
        <pc:cxnChg chg="add mod">
          <ac:chgData name="O P" userId="62a07d598bdbd2d4" providerId="LiveId" clId="{DD8FB346-4A6A-4290-BAFF-5460820DBD95}" dt="2023-02-14T17:06:37.788" v="8454" actId="208"/>
          <ac:cxnSpMkLst>
            <pc:docMk/>
            <pc:sldMk cId="862676099" sldId="284"/>
            <ac:cxnSpMk id="16" creationId="{16F357D6-3A1D-DD7E-5546-831A6C4776E2}"/>
          </ac:cxnSpMkLst>
        </pc:cxnChg>
        <pc:cxnChg chg="add mod">
          <ac:chgData name="O P" userId="62a07d598bdbd2d4" providerId="LiveId" clId="{DD8FB346-4A6A-4290-BAFF-5460820DBD95}" dt="2023-02-14T17:06:50.133" v="8457" actId="108"/>
          <ac:cxnSpMkLst>
            <pc:docMk/>
            <pc:sldMk cId="862676099" sldId="284"/>
            <ac:cxnSpMk id="18" creationId="{54B8D8DE-240C-74DF-9179-BC6D45C17FBE}"/>
          </ac:cxnSpMkLst>
        </pc:cxnChg>
      </pc:sldChg>
      <pc:sldChg chg="delSp modSp add mod">
        <pc:chgData name="O P" userId="62a07d598bdbd2d4" providerId="LiveId" clId="{DD8FB346-4A6A-4290-BAFF-5460820DBD95}" dt="2023-02-15T16:05:08.577" v="11195" actId="108"/>
        <pc:sldMkLst>
          <pc:docMk/>
          <pc:sldMk cId="472100337" sldId="285"/>
        </pc:sldMkLst>
        <pc:spChg chg="mod">
          <ac:chgData name="O P" userId="62a07d598bdbd2d4" providerId="LiveId" clId="{DD8FB346-4A6A-4290-BAFF-5460820DBD95}" dt="2023-02-15T16:05:08.577" v="11195" actId="108"/>
          <ac:spMkLst>
            <pc:docMk/>
            <pc:sldMk cId="472100337" sldId="285"/>
            <ac:spMk id="2" creationId="{4F5BB22B-5C2A-BB33-D4A5-62832F463D25}"/>
          </ac:spMkLst>
        </pc:spChg>
        <pc:spChg chg="del">
          <ac:chgData name="O P" userId="62a07d598bdbd2d4" providerId="LiveId" clId="{DD8FB346-4A6A-4290-BAFF-5460820DBD95}" dt="2023-02-13T17:49:48.489" v="4071" actId="478"/>
          <ac:spMkLst>
            <pc:docMk/>
            <pc:sldMk cId="472100337" sldId="285"/>
            <ac:spMk id="7" creationId="{DDD7DAC4-8A88-1F67-9912-40CD46C74A59}"/>
          </ac:spMkLst>
        </pc:spChg>
        <pc:spChg chg="del">
          <ac:chgData name="O P" userId="62a07d598bdbd2d4" providerId="LiveId" clId="{DD8FB346-4A6A-4290-BAFF-5460820DBD95}" dt="2023-02-13T17:49:48.489" v="4071" actId="478"/>
          <ac:spMkLst>
            <pc:docMk/>
            <pc:sldMk cId="472100337" sldId="285"/>
            <ac:spMk id="9" creationId="{0ED7F63B-3912-F0BB-567F-BF55EFB63923}"/>
          </ac:spMkLst>
        </pc:spChg>
        <pc:spChg chg="del">
          <ac:chgData name="O P" userId="62a07d598bdbd2d4" providerId="LiveId" clId="{DD8FB346-4A6A-4290-BAFF-5460820DBD95}" dt="2023-02-13T17:49:48.489" v="4071" actId="478"/>
          <ac:spMkLst>
            <pc:docMk/>
            <pc:sldMk cId="472100337" sldId="285"/>
            <ac:spMk id="14" creationId="{10B022A1-9B6B-522E-F96F-8AFEE75B0FD9}"/>
          </ac:spMkLst>
        </pc:spChg>
        <pc:spChg chg="del">
          <ac:chgData name="O P" userId="62a07d598bdbd2d4" providerId="LiveId" clId="{DD8FB346-4A6A-4290-BAFF-5460820DBD95}" dt="2023-02-13T17:49:48.489" v="4071" actId="478"/>
          <ac:spMkLst>
            <pc:docMk/>
            <pc:sldMk cId="472100337" sldId="285"/>
            <ac:spMk id="21" creationId="{9D76398A-0F6A-E9D1-07D4-1C84ECE4665A}"/>
          </ac:spMkLst>
        </pc:spChg>
        <pc:spChg chg="mod">
          <ac:chgData name="O P" userId="62a07d598bdbd2d4" providerId="LiveId" clId="{DD8FB346-4A6A-4290-BAFF-5460820DBD95}" dt="2023-02-13T17:49:59.951" v="4073" actId="14100"/>
          <ac:spMkLst>
            <pc:docMk/>
            <pc:sldMk cId="472100337" sldId="285"/>
            <ac:spMk id="25" creationId="{E9380C03-55F9-71DA-EB5A-E7330703BAFB}"/>
          </ac:spMkLst>
        </pc:spChg>
        <pc:grpChg chg="mod">
          <ac:chgData name="O P" userId="62a07d598bdbd2d4" providerId="LiveId" clId="{DD8FB346-4A6A-4290-BAFF-5460820DBD95}" dt="2023-02-13T17:50:07.888" v="4074" actId="1076"/>
          <ac:grpSpMkLst>
            <pc:docMk/>
            <pc:sldMk cId="472100337" sldId="285"/>
            <ac:grpSpMk id="23" creationId="{DFB610B8-FDDB-3635-3971-935C277C3A69}"/>
          </ac:grpSpMkLst>
        </pc:grpChg>
        <pc:picChg chg="del">
          <ac:chgData name="O P" userId="62a07d598bdbd2d4" providerId="LiveId" clId="{DD8FB346-4A6A-4290-BAFF-5460820DBD95}" dt="2023-02-13T17:49:48.489" v="4071" actId="478"/>
          <ac:picMkLst>
            <pc:docMk/>
            <pc:sldMk cId="472100337" sldId="285"/>
            <ac:picMk id="5" creationId="{C2EF7078-A7E4-BF02-02E5-1C8FA9E26109}"/>
          </ac:picMkLst>
        </pc:picChg>
        <pc:picChg chg="del">
          <ac:chgData name="O P" userId="62a07d598bdbd2d4" providerId="LiveId" clId="{DD8FB346-4A6A-4290-BAFF-5460820DBD95}" dt="2023-02-13T17:49:48.489" v="4071" actId="478"/>
          <ac:picMkLst>
            <pc:docMk/>
            <pc:sldMk cId="472100337" sldId="285"/>
            <ac:picMk id="8" creationId="{02CD2CC3-B464-A3E2-DBD6-C47D96FC62DC}"/>
          </ac:picMkLst>
        </pc:picChg>
        <pc:picChg chg="del">
          <ac:chgData name="O P" userId="62a07d598bdbd2d4" providerId="LiveId" clId="{DD8FB346-4A6A-4290-BAFF-5460820DBD95}" dt="2023-02-13T17:49:48.489" v="4071" actId="478"/>
          <ac:picMkLst>
            <pc:docMk/>
            <pc:sldMk cId="472100337" sldId="285"/>
            <ac:picMk id="13" creationId="{7584EB3C-8C69-F233-7C45-C7866AB81F62}"/>
          </ac:picMkLst>
        </pc:picChg>
        <pc:picChg chg="del">
          <ac:chgData name="O P" userId="62a07d598bdbd2d4" providerId="LiveId" clId="{DD8FB346-4A6A-4290-BAFF-5460820DBD95}" dt="2023-02-13T17:49:48.489" v="4071" actId="478"/>
          <ac:picMkLst>
            <pc:docMk/>
            <pc:sldMk cId="472100337" sldId="285"/>
            <ac:picMk id="22" creationId="{1BCBFCF2-A57C-62DA-1DDF-929B1767358B}"/>
          </ac:picMkLst>
        </pc:picChg>
      </pc:sldChg>
      <pc:sldChg chg="addSp delSp modSp add mod">
        <pc:chgData name="O P" userId="62a07d598bdbd2d4" providerId="LiveId" clId="{DD8FB346-4A6A-4290-BAFF-5460820DBD95}" dt="2023-02-15T16:05:01.363" v="11191" actId="108"/>
        <pc:sldMkLst>
          <pc:docMk/>
          <pc:sldMk cId="777863656" sldId="286"/>
        </pc:sldMkLst>
        <pc:spChg chg="mod">
          <ac:chgData name="O P" userId="62a07d598bdbd2d4" providerId="LiveId" clId="{DD8FB346-4A6A-4290-BAFF-5460820DBD95}" dt="2023-02-15T16:05:01.363" v="11191" actId="108"/>
          <ac:spMkLst>
            <pc:docMk/>
            <pc:sldMk cId="777863656" sldId="286"/>
            <ac:spMk id="2" creationId="{4F5BB22B-5C2A-BB33-D4A5-62832F463D25}"/>
          </ac:spMkLst>
        </pc:spChg>
        <pc:spChg chg="del">
          <ac:chgData name="O P" userId="62a07d598bdbd2d4" providerId="LiveId" clId="{DD8FB346-4A6A-4290-BAFF-5460820DBD95}" dt="2023-02-13T17:51:27.816" v="4081" actId="478"/>
          <ac:spMkLst>
            <pc:docMk/>
            <pc:sldMk cId="777863656" sldId="286"/>
            <ac:spMk id="3" creationId="{2168AC05-8DDC-804D-F441-A35C0B6E3033}"/>
          </ac:spMkLst>
        </pc:spChg>
        <pc:graphicFrameChg chg="add mod modGraphic">
          <ac:chgData name="O P" userId="62a07d598bdbd2d4" providerId="LiveId" clId="{DD8FB346-4A6A-4290-BAFF-5460820DBD95}" dt="2023-02-13T17:58:51.579" v="4604" actId="14100"/>
          <ac:graphicFrameMkLst>
            <pc:docMk/>
            <pc:sldMk cId="777863656" sldId="286"/>
            <ac:graphicFrameMk id="5" creationId="{B0F7BF86-9B9E-E40D-BDB3-69904E6C9B16}"/>
          </ac:graphicFrameMkLst>
        </pc:graphicFrameChg>
      </pc:sldChg>
      <pc:sldChg chg="addSp modSp add mod">
        <pc:chgData name="O P" userId="62a07d598bdbd2d4" providerId="LiveId" clId="{DD8FB346-4A6A-4290-BAFF-5460820DBD95}" dt="2023-02-15T16:04:58.895" v="11190" actId="108"/>
        <pc:sldMkLst>
          <pc:docMk/>
          <pc:sldMk cId="3965415201" sldId="287"/>
        </pc:sldMkLst>
        <pc:spChg chg="mod">
          <ac:chgData name="O P" userId="62a07d598bdbd2d4" providerId="LiveId" clId="{DD8FB346-4A6A-4290-BAFF-5460820DBD95}" dt="2023-02-15T16:04:58.895" v="11190" actId="108"/>
          <ac:spMkLst>
            <pc:docMk/>
            <pc:sldMk cId="3965415201" sldId="287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7:59:31.686" v="4701" actId="20577"/>
          <ac:spMkLst>
            <pc:docMk/>
            <pc:sldMk cId="3965415201" sldId="287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7:59:05.078" v="4612" actId="20577"/>
          <ac:spMkLst>
            <pc:docMk/>
            <pc:sldMk cId="3965415201" sldId="287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5T15:11:46.511" v="10518" actId="1076"/>
          <ac:spMkLst>
            <pc:docMk/>
            <pc:sldMk cId="3965415201" sldId="287"/>
            <ac:spMk id="10" creationId="{4702B80C-73B8-5164-1F8D-47F5983036AE}"/>
          </ac:spMkLst>
        </pc:spChg>
        <pc:picChg chg="add mod">
          <ac:chgData name="O P" userId="62a07d598bdbd2d4" providerId="LiveId" clId="{DD8FB346-4A6A-4290-BAFF-5460820DBD95}" dt="2023-02-15T15:10:39.215" v="10426" actId="1076"/>
          <ac:picMkLst>
            <pc:docMk/>
            <pc:sldMk cId="3965415201" sldId="287"/>
            <ac:picMk id="9" creationId="{D25B1B0B-2869-6127-D9D9-599B17A60391}"/>
          </ac:picMkLst>
        </pc:picChg>
      </pc:sldChg>
      <pc:sldChg chg="modSp add mod modShow">
        <pc:chgData name="O P" userId="62a07d598bdbd2d4" providerId="LiveId" clId="{DD8FB346-4A6A-4290-BAFF-5460820DBD95}" dt="2023-02-15T16:05:02.952" v="11192" actId="108"/>
        <pc:sldMkLst>
          <pc:docMk/>
          <pc:sldMk cId="107412484" sldId="288"/>
        </pc:sldMkLst>
        <pc:spChg chg="mod">
          <ac:chgData name="O P" userId="62a07d598bdbd2d4" providerId="LiveId" clId="{DD8FB346-4A6A-4290-BAFF-5460820DBD95}" dt="2023-02-15T16:05:02.952" v="11192" actId="108"/>
          <ac:spMkLst>
            <pc:docMk/>
            <pc:sldMk cId="107412484" sldId="288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4T16:46:05.562" v="8380" actId="20577"/>
          <ac:spMkLst>
            <pc:docMk/>
            <pc:sldMk cId="107412484" sldId="288"/>
            <ac:spMk id="3" creationId="{2168AC05-8DDC-804D-F441-A35C0B6E3033}"/>
          </ac:spMkLst>
        </pc:spChg>
      </pc:sldChg>
      <pc:sldChg chg="modSp add mod modShow modNotesTx">
        <pc:chgData name="O P" userId="62a07d598bdbd2d4" providerId="LiveId" clId="{DD8FB346-4A6A-4290-BAFF-5460820DBD95}" dt="2023-02-15T16:05:16.766" v="11199" actId="108"/>
        <pc:sldMkLst>
          <pc:docMk/>
          <pc:sldMk cId="1896721762" sldId="289"/>
        </pc:sldMkLst>
        <pc:spChg chg="mod">
          <ac:chgData name="O P" userId="62a07d598bdbd2d4" providerId="LiveId" clId="{DD8FB346-4A6A-4290-BAFF-5460820DBD95}" dt="2023-02-15T16:05:16.766" v="11199" actId="108"/>
          <ac:spMkLst>
            <pc:docMk/>
            <pc:sldMk cId="1896721762" sldId="289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4:43:29.203" v="10238" actId="6549"/>
          <ac:spMkLst>
            <pc:docMk/>
            <pc:sldMk cId="1896721762" sldId="289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8:02:51.685" v="5040" actId="20577"/>
          <ac:spMkLst>
            <pc:docMk/>
            <pc:sldMk cId="1896721762" sldId="289"/>
            <ac:spMk id="4" creationId="{8FC6CEF1-9CE4-03A1-DCC1-5A786B8CBFA3}"/>
          </ac:spMkLst>
        </pc:spChg>
      </pc:sldChg>
      <pc:sldChg chg="modSp add mod modShow modNotesTx">
        <pc:chgData name="O P" userId="62a07d598bdbd2d4" providerId="LiveId" clId="{DD8FB346-4A6A-4290-BAFF-5460820DBD95}" dt="2023-02-15T16:05:25.180" v="11204" actId="108"/>
        <pc:sldMkLst>
          <pc:docMk/>
          <pc:sldMk cId="3262932964" sldId="290"/>
        </pc:sldMkLst>
        <pc:spChg chg="mod">
          <ac:chgData name="O P" userId="62a07d598bdbd2d4" providerId="LiveId" clId="{DD8FB346-4A6A-4290-BAFF-5460820DBD95}" dt="2023-02-15T16:05:25.180" v="11204" actId="108"/>
          <ac:spMkLst>
            <pc:docMk/>
            <pc:sldMk cId="3262932964" sldId="290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4:43:16.196" v="10232" actId="21"/>
          <ac:spMkLst>
            <pc:docMk/>
            <pc:sldMk cId="3262932964" sldId="290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8:04:21.878" v="5244" actId="20577"/>
          <ac:spMkLst>
            <pc:docMk/>
            <pc:sldMk cId="3262932964" sldId="290"/>
            <ac:spMk id="4" creationId="{8FC6CEF1-9CE4-03A1-DCC1-5A786B8CBFA3}"/>
          </ac:spMkLst>
        </pc:spChg>
      </pc:sldChg>
      <pc:sldChg chg="modSp add mod">
        <pc:chgData name="O P" userId="62a07d598bdbd2d4" providerId="LiveId" clId="{DD8FB346-4A6A-4290-BAFF-5460820DBD95}" dt="2023-02-15T16:04:57.172" v="11189" actId="108"/>
        <pc:sldMkLst>
          <pc:docMk/>
          <pc:sldMk cId="3644393441" sldId="291"/>
        </pc:sldMkLst>
        <pc:spChg chg="mod">
          <ac:chgData name="O P" userId="62a07d598bdbd2d4" providerId="LiveId" clId="{DD8FB346-4A6A-4290-BAFF-5460820DBD95}" dt="2023-02-15T16:04:57.172" v="11189" actId="108"/>
          <ac:spMkLst>
            <pc:docMk/>
            <pc:sldMk cId="3644393441" sldId="291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3T19:55:16.713" v="6118" actId="20577"/>
          <ac:spMkLst>
            <pc:docMk/>
            <pc:sldMk cId="3644393441" sldId="291"/>
            <ac:spMk id="3" creationId="{961E2492-96A2-E76C-AF0D-406A09CFC229}"/>
          </ac:spMkLst>
        </pc:spChg>
      </pc:sldChg>
      <pc:sldChg chg="addSp delSp modSp add mod modAnim">
        <pc:chgData name="O P" userId="62a07d598bdbd2d4" providerId="LiveId" clId="{DD8FB346-4A6A-4290-BAFF-5460820DBD95}" dt="2023-02-15T16:04:55.491" v="11188" actId="108"/>
        <pc:sldMkLst>
          <pc:docMk/>
          <pc:sldMk cId="597199659" sldId="292"/>
        </pc:sldMkLst>
        <pc:spChg chg="mod">
          <ac:chgData name="O P" userId="62a07d598bdbd2d4" providerId="LiveId" clId="{DD8FB346-4A6A-4290-BAFF-5460820DBD95}" dt="2023-02-15T16:04:55.491" v="11188" actId="108"/>
          <ac:spMkLst>
            <pc:docMk/>
            <pc:sldMk cId="597199659" sldId="292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9:37:56.796" v="6041" actId="2710"/>
          <ac:spMkLst>
            <pc:docMk/>
            <pc:sldMk cId="597199659" sldId="292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9:24:38.735" v="5362" actId="20577"/>
          <ac:spMkLst>
            <pc:docMk/>
            <pc:sldMk cId="597199659" sldId="292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3T19:44:33.689" v="6062" actId="14100"/>
          <ac:spMkLst>
            <pc:docMk/>
            <pc:sldMk cId="597199659" sldId="292"/>
            <ac:spMk id="14" creationId="{B36E28B1-209C-D2B2-CE3D-3B2A292ACE57}"/>
          </ac:spMkLst>
        </pc:spChg>
        <pc:grpChg chg="del">
          <ac:chgData name="O P" userId="62a07d598bdbd2d4" providerId="LiveId" clId="{DD8FB346-4A6A-4290-BAFF-5460820DBD95}" dt="2023-02-13T19:27:34.782" v="5625" actId="478"/>
          <ac:grpSpMkLst>
            <pc:docMk/>
            <pc:sldMk cId="597199659" sldId="292"/>
            <ac:grpSpMk id="8" creationId="{62FFBBF6-F95B-1F66-71A1-A483113282CA}"/>
          </ac:grpSpMkLst>
        </pc:grpChg>
        <pc:picChg chg="add del">
          <ac:chgData name="O P" userId="62a07d598bdbd2d4" providerId="LiveId" clId="{DD8FB346-4A6A-4290-BAFF-5460820DBD95}" dt="2023-02-13T19:39:36.992" v="6043" actId="22"/>
          <ac:picMkLst>
            <pc:docMk/>
            <pc:sldMk cId="597199659" sldId="292"/>
            <ac:picMk id="9" creationId="{A6D003E5-4174-0CE8-CAB6-679DE377DBFD}"/>
          </ac:picMkLst>
        </pc:picChg>
        <pc:picChg chg="add del">
          <ac:chgData name="O P" userId="62a07d598bdbd2d4" providerId="LiveId" clId="{DD8FB346-4A6A-4290-BAFF-5460820DBD95}" dt="2023-02-13T19:42:02.891" v="6045" actId="478"/>
          <ac:picMkLst>
            <pc:docMk/>
            <pc:sldMk cId="597199659" sldId="292"/>
            <ac:picMk id="11" creationId="{AA42B057-4B27-0259-B173-3B90411E1CA4}"/>
          </ac:picMkLst>
        </pc:picChg>
        <pc:picChg chg="add mod">
          <ac:chgData name="O P" userId="62a07d598bdbd2d4" providerId="LiveId" clId="{DD8FB346-4A6A-4290-BAFF-5460820DBD95}" dt="2023-02-13T19:43:11.491" v="6050" actId="1076"/>
          <ac:picMkLst>
            <pc:docMk/>
            <pc:sldMk cId="597199659" sldId="292"/>
            <ac:picMk id="13" creationId="{6D959FD4-F5AC-2427-39CD-150CD0B770B3}"/>
          </ac:picMkLst>
        </pc:picChg>
      </pc:sldChg>
      <pc:sldChg chg="addSp delSp modSp add mod delAnim modAnim">
        <pc:chgData name="O P" userId="62a07d598bdbd2d4" providerId="LiveId" clId="{DD8FB346-4A6A-4290-BAFF-5460820DBD95}" dt="2023-02-15T16:04:51.152" v="11186" actId="108"/>
        <pc:sldMkLst>
          <pc:docMk/>
          <pc:sldMk cId="2060414425" sldId="293"/>
        </pc:sldMkLst>
        <pc:spChg chg="mod">
          <ac:chgData name="O P" userId="62a07d598bdbd2d4" providerId="LiveId" clId="{DD8FB346-4A6A-4290-BAFF-5460820DBD95}" dt="2023-02-15T16:04:51.152" v="11186" actId="108"/>
          <ac:spMkLst>
            <pc:docMk/>
            <pc:sldMk cId="2060414425" sldId="293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6:04:48.625" v="11185" actId="108"/>
          <ac:spMkLst>
            <pc:docMk/>
            <pc:sldMk cId="2060414425" sldId="293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3T19:46:06.038" v="6081" actId="20577"/>
          <ac:spMkLst>
            <pc:docMk/>
            <pc:sldMk cId="2060414425" sldId="293"/>
            <ac:spMk id="4" creationId="{8FC6CEF1-9CE4-03A1-DCC1-5A786B8CBFA3}"/>
          </ac:spMkLst>
        </pc:spChg>
        <pc:spChg chg="del">
          <ac:chgData name="O P" userId="62a07d598bdbd2d4" providerId="LiveId" clId="{DD8FB346-4A6A-4290-BAFF-5460820DBD95}" dt="2023-02-14T15:38:00.893" v="6492" actId="478"/>
          <ac:spMkLst>
            <pc:docMk/>
            <pc:sldMk cId="2060414425" sldId="293"/>
            <ac:spMk id="14" creationId="{B36E28B1-209C-D2B2-CE3D-3B2A292ACE57}"/>
          </ac:spMkLst>
        </pc:spChg>
        <pc:grpChg chg="add del mod">
          <ac:chgData name="O P" userId="62a07d598bdbd2d4" providerId="LiveId" clId="{DD8FB346-4A6A-4290-BAFF-5460820DBD95}" dt="2023-02-14T15:57:57.681" v="6604" actId="165"/>
          <ac:grpSpMkLst>
            <pc:docMk/>
            <pc:sldMk cId="2060414425" sldId="293"/>
            <ac:grpSpMk id="18" creationId="{5C7E7379-803F-86F8-BBED-D994A54DAE4E}"/>
          </ac:grpSpMkLst>
        </pc:grpChg>
        <pc:grpChg chg="add del">
          <ac:chgData name="O P" userId="62a07d598bdbd2d4" providerId="LiveId" clId="{DD8FB346-4A6A-4290-BAFF-5460820DBD95}" dt="2023-02-14T15:58:50.021" v="6615" actId="478"/>
          <ac:grpSpMkLst>
            <pc:docMk/>
            <pc:sldMk cId="2060414425" sldId="293"/>
            <ac:grpSpMk id="20" creationId="{7D26DCB7-FA83-694B-7429-B89B2855A7B7}"/>
          </ac:grpSpMkLst>
        </pc:grpChg>
        <pc:picChg chg="add del mod">
          <ac:chgData name="O P" userId="62a07d598bdbd2d4" providerId="LiveId" clId="{DD8FB346-4A6A-4290-BAFF-5460820DBD95}" dt="2023-02-14T15:50:09.331" v="6576" actId="478"/>
          <ac:picMkLst>
            <pc:docMk/>
            <pc:sldMk cId="2060414425" sldId="293"/>
            <ac:picMk id="6" creationId="{B081CA87-4823-A10C-5899-5A920D89E856}"/>
          </ac:picMkLst>
        </pc:picChg>
        <pc:picChg chg="add del mod">
          <ac:chgData name="O P" userId="62a07d598bdbd2d4" providerId="LiveId" clId="{DD8FB346-4A6A-4290-BAFF-5460820DBD95}" dt="2023-02-14T15:50:14.678" v="6579" actId="478"/>
          <ac:picMkLst>
            <pc:docMk/>
            <pc:sldMk cId="2060414425" sldId="293"/>
            <ac:picMk id="7" creationId="{902DBF17-2735-50B2-4FFD-6F31E9269A4B}"/>
          </ac:picMkLst>
        </pc:picChg>
        <pc:picChg chg="add del mod">
          <ac:chgData name="O P" userId="62a07d598bdbd2d4" providerId="LiveId" clId="{DD8FB346-4A6A-4290-BAFF-5460820DBD95}" dt="2023-02-14T15:53:56.496" v="6583" actId="478"/>
          <ac:picMkLst>
            <pc:docMk/>
            <pc:sldMk cId="2060414425" sldId="293"/>
            <ac:picMk id="9" creationId="{78E778AF-63E0-90E7-80B7-D205AEBD6B85}"/>
          </ac:picMkLst>
        </pc:picChg>
        <pc:picChg chg="add del mod">
          <ac:chgData name="O P" userId="62a07d598bdbd2d4" providerId="LiveId" clId="{DD8FB346-4A6A-4290-BAFF-5460820DBD95}" dt="2023-02-14T15:51:04.643" v="6582" actId="478"/>
          <ac:picMkLst>
            <pc:docMk/>
            <pc:sldMk cId="2060414425" sldId="293"/>
            <ac:picMk id="11" creationId="{C05C1902-A258-981D-2A15-D9B1BFE1FDA3}"/>
          </ac:picMkLst>
        </pc:picChg>
        <pc:picChg chg="del">
          <ac:chgData name="O P" userId="62a07d598bdbd2d4" providerId="LiveId" clId="{DD8FB346-4A6A-4290-BAFF-5460820DBD95}" dt="2023-02-14T15:37:59.023" v="6491" actId="478"/>
          <ac:picMkLst>
            <pc:docMk/>
            <pc:sldMk cId="2060414425" sldId="293"/>
            <ac:picMk id="13" creationId="{6D959FD4-F5AC-2427-39CD-150CD0B770B3}"/>
          </ac:picMkLst>
        </pc:picChg>
        <pc:picChg chg="add mod topLvl modCrop">
          <ac:chgData name="O P" userId="62a07d598bdbd2d4" providerId="LiveId" clId="{DD8FB346-4A6A-4290-BAFF-5460820DBD95}" dt="2023-02-14T16:17:11.940" v="7410" actId="1076"/>
          <ac:picMkLst>
            <pc:docMk/>
            <pc:sldMk cId="2060414425" sldId="293"/>
            <ac:picMk id="15" creationId="{5328656F-1D7D-33D2-D41B-F064F52ADFD8}"/>
          </ac:picMkLst>
        </pc:picChg>
        <pc:picChg chg="add mod topLvl modCrop">
          <ac:chgData name="O P" userId="62a07d598bdbd2d4" providerId="LiveId" clId="{DD8FB346-4A6A-4290-BAFF-5460820DBD95}" dt="2023-02-14T15:58:36.769" v="6611" actId="1076"/>
          <ac:picMkLst>
            <pc:docMk/>
            <pc:sldMk cId="2060414425" sldId="293"/>
            <ac:picMk id="17" creationId="{192278FB-3C24-41C2-6BFE-644560645DC9}"/>
          </ac:picMkLst>
        </pc:picChg>
        <pc:picChg chg="add mod ord modCrop">
          <ac:chgData name="O P" userId="62a07d598bdbd2d4" providerId="LiveId" clId="{DD8FB346-4A6A-4290-BAFF-5460820DBD95}" dt="2023-02-14T15:58:42.344" v="6612" actId="1076"/>
          <ac:picMkLst>
            <pc:docMk/>
            <pc:sldMk cId="2060414425" sldId="293"/>
            <ac:picMk id="19" creationId="{169AD9DD-3DCC-363F-609A-CA56B3DDFB31}"/>
          </ac:picMkLst>
        </pc:picChg>
        <pc:picChg chg="add mod modCrop">
          <ac:chgData name="O P" userId="62a07d598bdbd2d4" providerId="LiveId" clId="{DD8FB346-4A6A-4290-BAFF-5460820DBD95}" dt="2023-02-14T16:17:15.365" v="7411" actId="1076"/>
          <ac:picMkLst>
            <pc:docMk/>
            <pc:sldMk cId="2060414425" sldId="293"/>
            <ac:picMk id="22" creationId="{F923D9AD-FCC4-51F4-7BF3-F12928680187}"/>
          </ac:picMkLst>
        </pc:picChg>
      </pc:sldChg>
      <pc:sldChg chg="modSp add mod">
        <pc:chgData name="O P" userId="62a07d598bdbd2d4" providerId="LiveId" clId="{DD8FB346-4A6A-4290-BAFF-5460820DBD95}" dt="2023-02-15T16:04:53.059" v="11187" actId="108"/>
        <pc:sldMkLst>
          <pc:docMk/>
          <pc:sldMk cId="4196838231" sldId="294"/>
        </pc:sldMkLst>
        <pc:spChg chg="mod">
          <ac:chgData name="O P" userId="62a07d598bdbd2d4" providerId="LiveId" clId="{DD8FB346-4A6A-4290-BAFF-5460820DBD95}" dt="2023-02-15T16:04:53.059" v="11187" actId="108"/>
          <ac:spMkLst>
            <pc:docMk/>
            <pc:sldMk cId="4196838231" sldId="294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3T19:55:42.262" v="6125" actId="20577"/>
          <ac:spMkLst>
            <pc:docMk/>
            <pc:sldMk cId="4196838231" sldId="294"/>
            <ac:spMk id="3" creationId="{961E2492-96A2-E76C-AF0D-406A09CFC229}"/>
          </ac:spMkLst>
        </pc:spChg>
      </pc:sldChg>
      <pc:sldChg chg="modSp add del mod ord">
        <pc:chgData name="O P" userId="62a07d598bdbd2d4" providerId="LiveId" clId="{DD8FB346-4A6A-4290-BAFF-5460820DBD95}" dt="2023-02-14T16:45:03.482" v="8275" actId="47"/>
        <pc:sldMkLst>
          <pc:docMk/>
          <pc:sldMk cId="3533596823" sldId="295"/>
        </pc:sldMkLst>
        <pc:spChg chg="mod">
          <ac:chgData name="O P" userId="62a07d598bdbd2d4" providerId="LiveId" clId="{DD8FB346-4A6A-4290-BAFF-5460820DBD95}" dt="2023-02-13T19:56:05.240" v="6140" actId="20577"/>
          <ac:spMkLst>
            <pc:docMk/>
            <pc:sldMk cId="3533596823" sldId="295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3T19:56:10.126" v="6156" actId="20577"/>
          <ac:spMkLst>
            <pc:docMk/>
            <pc:sldMk cId="3533596823" sldId="295"/>
            <ac:spMk id="4" creationId="{8FC6CEF1-9CE4-03A1-DCC1-5A786B8CBFA3}"/>
          </ac:spMkLst>
        </pc:spChg>
      </pc:sldChg>
      <pc:sldChg chg="addSp delSp modSp add mod">
        <pc:chgData name="O P" userId="62a07d598bdbd2d4" providerId="LiveId" clId="{DD8FB346-4A6A-4290-BAFF-5460820DBD95}" dt="2023-02-15T16:04:43.158" v="11182" actId="108"/>
        <pc:sldMkLst>
          <pc:docMk/>
          <pc:sldMk cId="3632463525" sldId="296"/>
        </pc:sldMkLst>
        <pc:spChg chg="mod">
          <ac:chgData name="O P" userId="62a07d598bdbd2d4" providerId="LiveId" clId="{DD8FB346-4A6A-4290-BAFF-5460820DBD95}" dt="2023-02-15T16:04:43.158" v="11182" actId="108"/>
          <ac:spMkLst>
            <pc:docMk/>
            <pc:sldMk cId="3632463525" sldId="296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4T15:46:06.710" v="6528" actId="1076"/>
          <ac:spMkLst>
            <pc:docMk/>
            <pc:sldMk cId="3632463525" sldId="296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4T16:05:37.154" v="6687" actId="20577"/>
          <ac:spMkLst>
            <pc:docMk/>
            <pc:sldMk cId="3632463525" sldId="296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4T17:24:41.778" v="8463" actId="20577"/>
          <ac:spMkLst>
            <pc:docMk/>
            <pc:sldMk cId="3632463525" sldId="296"/>
            <ac:spMk id="7" creationId="{6C2AC84E-C246-0161-1700-723252CCE1FB}"/>
          </ac:spMkLst>
        </pc:spChg>
        <pc:picChg chg="add del mod">
          <ac:chgData name="O P" userId="62a07d598bdbd2d4" providerId="LiveId" clId="{DD8FB346-4A6A-4290-BAFF-5460820DBD95}" dt="2023-02-14T16:05:42.272" v="6689" actId="478"/>
          <ac:picMkLst>
            <pc:docMk/>
            <pc:sldMk cId="3632463525" sldId="296"/>
            <ac:picMk id="5" creationId="{E75993AC-F09B-A888-774B-DF414403A138}"/>
          </ac:picMkLst>
        </pc:picChg>
        <pc:picChg chg="del mod">
          <ac:chgData name="O P" userId="62a07d598bdbd2d4" providerId="LiveId" clId="{DD8FB346-4A6A-4290-BAFF-5460820DBD95}" dt="2023-02-14T16:05:41.761" v="6688" actId="478"/>
          <ac:picMkLst>
            <pc:docMk/>
            <pc:sldMk cId="3632463525" sldId="296"/>
            <ac:picMk id="6" creationId="{B081CA87-4823-A10C-5899-5A920D89E856}"/>
          </ac:picMkLst>
        </pc:picChg>
      </pc:sldChg>
      <pc:sldChg chg="modSp add mod ord modShow modNotesTx">
        <pc:chgData name="O P" userId="62a07d598bdbd2d4" providerId="LiveId" clId="{DD8FB346-4A6A-4290-BAFF-5460820DBD95}" dt="2023-02-15T16:04:44.439" v="11183" actId="108"/>
        <pc:sldMkLst>
          <pc:docMk/>
          <pc:sldMk cId="2229859564" sldId="297"/>
        </pc:sldMkLst>
        <pc:spChg chg="mod">
          <ac:chgData name="O P" userId="62a07d598bdbd2d4" providerId="LiveId" clId="{DD8FB346-4A6A-4290-BAFF-5460820DBD95}" dt="2023-02-15T16:04:44.439" v="11183" actId="108"/>
          <ac:spMkLst>
            <pc:docMk/>
            <pc:sldMk cId="2229859564" sldId="297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4T16:45:09.274" v="8282" actId="20577"/>
          <ac:spMkLst>
            <pc:docMk/>
            <pc:sldMk cId="2229859564" sldId="297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4T16:29:22.300" v="7618" actId="20577"/>
          <ac:spMkLst>
            <pc:docMk/>
            <pc:sldMk cId="2229859564" sldId="297"/>
            <ac:spMk id="4" creationId="{8FC6CEF1-9CE4-03A1-DCC1-5A786B8CBFA3}"/>
          </ac:spMkLst>
        </pc:spChg>
      </pc:sldChg>
      <pc:sldChg chg="modSp add mod">
        <pc:chgData name="O P" userId="62a07d598bdbd2d4" providerId="LiveId" clId="{DD8FB346-4A6A-4290-BAFF-5460820DBD95}" dt="2023-02-15T16:04:40.846" v="11181" actId="108"/>
        <pc:sldMkLst>
          <pc:docMk/>
          <pc:sldMk cId="3837787234" sldId="298"/>
        </pc:sldMkLst>
        <pc:spChg chg="mod">
          <ac:chgData name="O P" userId="62a07d598bdbd2d4" providerId="LiveId" clId="{DD8FB346-4A6A-4290-BAFF-5460820DBD95}" dt="2023-02-15T16:04:40.846" v="11181" actId="108"/>
          <ac:spMkLst>
            <pc:docMk/>
            <pc:sldMk cId="3837787234" sldId="298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4T17:26:20.127" v="8497" actId="20577"/>
          <ac:spMkLst>
            <pc:docMk/>
            <pc:sldMk cId="3837787234" sldId="298"/>
            <ac:spMk id="3" creationId="{961E2492-96A2-E76C-AF0D-406A09CFC229}"/>
          </ac:spMkLst>
        </pc:spChg>
      </pc:sldChg>
      <pc:sldChg chg="addSp delSp modSp add mod">
        <pc:chgData name="O P" userId="62a07d598bdbd2d4" providerId="LiveId" clId="{DD8FB346-4A6A-4290-BAFF-5460820DBD95}" dt="2023-02-15T16:04:39.129" v="11180" actId="108"/>
        <pc:sldMkLst>
          <pc:docMk/>
          <pc:sldMk cId="592643405" sldId="299"/>
        </pc:sldMkLst>
        <pc:spChg chg="mod">
          <ac:chgData name="O P" userId="62a07d598bdbd2d4" providerId="LiveId" clId="{DD8FB346-4A6A-4290-BAFF-5460820DBD95}" dt="2023-02-15T16:04:39.129" v="11180" actId="108"/>
          <ac:spMkLst>
            <pc:docMk/>
            <pc:sldMk cId="592643405" sldId="299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4T23:18:35.964" v="9017" actId="20577"/>
          <ac:spMkLst>
            <pc:docMk/>
            <pc:sldMk cId="592643405" sldId="299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4T17:26:39.704" v="8521" actId="20577"/>
          <ac:spMkLst>
            <pc:docMk/>
            <pc:sldMk cId="592643405" sldId="299"/>
            <ac:spMk id="4" creationId="{8FC6CEF1-9CE4-03A1-DCC1-5A786B8CBFA3}"/>
          </ac:spMkLst>
        </pc:spChg>
        <pc:picChg chg="add del">
          <ac:chgData name="O P" userId="62a07d598bdbd2d4" providerId="LiveId" clId="{DD8FB346-4A6A-4290-BAFF-5460820DBD95}" dt="2023-02-14T19:41:15.358" v="8876" actId="478"/>
          <ac:picMkLst>
            <pc:docMk/>
            <pc:sldMk cId="592643405" sldId="299"/>
            <ac:picMk id="6" creationId="{DBE2F436-1DDC-4E7D-CF36-2ABBCB5B1B51}"/>
          </ac:picMkLst>
        </pc:picChg>
        <pc:picChg chg="add del">
          <ac:chgData name="O P" userId="62a07d598bdbd2d4" providerId="LiveId" clId="{DD8FB346-4A6A-4290-BAFF-5460820DBD95}" dt="2023-02-14T19:41:19.996" v="8878" actId="478"/>
          <ac:picMkLst>
            <pc:docMk/>
            <pc:sldMk cId="592643405" sldId="299"/>
            <ac:picMk id="8" creationId="{8F0FE61B-0B63-9F74-3DD8-E06904BD34C1}"/>
          </ac:picMkLst>
        </pc:picChg>
        <pc:picChg chg="add del">
          <ac:chgData name="O P" userId="62a07d598bdbd2d4" providerId="LiveId" clId="{DD8FB346-4A6A-4290-BAFF-5460820DBD95}" dt="2023-02-14T19:41:43.981" v="8881" actId="478"/>
          <ac:picMkLst>
            <pc:docMk/>
            <pc:sldMk cId="592643405" sldId="299"/>
            <ac:picMk id="10" creationId="{F4059A3C-8E5F-10F1-3A64-09BC2B6A7CB7}"/>
          </ac:picMkLst>
        </pc:picChg>
        <pc:picChg chg="add del">
          <ac:chgData name="O P" userId="62a07d598bdbd2d4" providerId="LiveId" clId="{DD8FB346-4A6A-4290-BAFF-5460820DBD95}" dt="2023-02-14T19:41:54.430" v="8883" actId="478"/>
          <ac:picMkLst>
            <pc:docMk/>
            <pc:sldMk cId="592643405" sldId="299"/>
            <ac:picMk id="12" creationId="{7F4DAD3F-555A-ABAB-E904-802F0E56150F}"/>
          </ac:picMkLst>
        </pc:picChg>
        <pc:picChg chg="add mod">
          <ac:chgData name="O P" userId="62a07d598bdbd2d4" providerId="LiveId" clId="{DD8FB346-4A6A-4290-BAFF-5460820DBD95}" dt="2023-02-14T23:18:39.776" v="9018" actId="1076"/>
          <ac:picMkLst>
            <pc:docMk/>
            <pc:sldMk cId="592643405" sldId="299"/>
            <ac:picMk id="14" creationId="{E0498400-C63A-29C6-54E1-4188D4751ED9}"/>
          </ac:picMkLst>
        </pc:picChg>
        <pc:picChg chg="del">
          <ac:chgData name="O P" userId="62a07d598bdbd2d4" providerId="LiveId" clId="{DD8FB346-4A6A-4290-BAFF-5460820DBD95}" dt="2023-02-14T19:38:54.701" v="8873" actId="478"/>
          <ac:picMkLst>
            <pc:docMk/>
            <pc:sldMk cId="592643405" sldId="299"/>
            <ac:picMk id="15" creationId="{5328656F-1D7D-33D2-D41B-F064F52ADFD8}"/>
          </ac:picMkLst>
        </pc:picChg>
        <pc:picChg chg="del">
          <ac:chgData name="O P" userId="62a07d598bdbd2d4" providerId="LiveId" clId="{DD8FB346-4A6A-4290-BAFF-5460820DBD95}" dt="2023-02-14T19:38:55.355" v="8874" actId="478"/>
          <ac:picMkLst>
            <pc:docMk/>
            <pc:sldMk cId="592643405" sldId="299"/>
            <ac:picMk id="22" creationId="{F923D9AD-FCC4-51F4-7BF3-F12928680187}"/>
          </ac:picMkLst>
        </pc:picChg>
      </pc:sldChg>
      <pc:sldChg chg="modSp add mod ord">
        <pc:chgData name="O P" userId="62a07d598bdbd2d4" providerId="LiveId" clId="{DD8FB346-4A6A-4290-BAFF-5460820DBD95}" dt="2023-02-15T16:04:35.760" v="11179" actId="108"/>
        <pc:sldMkLst>
          <pc:docMk/>
          <pc:sldMk cId="2906505742" sldId="300"/>
        </pc:sldMkLst>
        <pc:spChg chg="mod">
          <ac:chgData name="O P" userId="62a07d598bdbd2d4" providerId="LiveId" clId="{DD8FB346-4A6A-4290-BAFF-5460820DBD95}" dt="2023-02-15T16:04:35.760" v="11179" actId="108"/>
          <ac:spMkLst>
            <pc:docMk/>
            <pc:sldMk cId="2906505742" sldId="300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5T14:17:59.541" v="9115" actId="20577"/>
          <ac:spMkLst>
            <pc:docMk/>
            <pc:sldMk cId="2906505742" sldId="300"/>
            <ac:spMk id="3" creationId="{961E2492-96A2-E76C-AF0D-406A09CFC229}"/>
          </ac:spMkLst>
        </pc:spChg>
      </pc:sldChg>
      <pc:sldChg chg="delSp modSp add mod ord">
        <pc:chgData name="O P" userId="62a07d598bdbd2d4" providerId="LiveId" clId="{DD8FB346-4A6A-4290-BAFF-5460820DBD95}" dt="2023-02-15T16:04:34.303" v="11178" actId="108"/>
        <pc:sldMkLst>
          <pc:docMk/>
          <pc:sldMk cId="3531187531" sldId="301"/>
        </pc:sldMkLst>
        <pc:spChg chg="mod">
          <ac:chgData name="O P" userId="62a07d598bdbd2d4" providerId="LiveId" clId="{DD8FB346-4A6A-4290-BAFF-5460820DBD95}" dt="2023-02-15T16:04:34.303" v="11178" actId="108"/>
          <ac:spMkLst>
            <pc:docMk/>
            <pc:sldMk cId="3531187531" sldId="301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4:28:05.391" v="10070" actId="14100"/>
          <ac:spMkLst>
            <pc:docMk/>
            <pc:sldMk cId="3531187531" sldId="301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5T14:17:54.985" v="9106" actId="20577"/>
          <ac:spMkLst>
            <pc:docMk/>
            <pc:sldMk cId="3531187531" sldId="301"/>
            <ac:spMk id="4" creationId="{8FC6CEF1-9CE4-03A1-DCC1-5A786B8CBFA3}"/>
          </ac:spMkLst>
        </pc:spChg>
        <pc:picChg chg="del">
          <ac:chgData name="O P" userId="62a07d598bdbd2d4" providerId="LiveId" clId="{DD8FB346-4A6A-4290-BAFF-5460820DBD95}" dt="2023-02-15T14:19:13.795" v="9332" actId="478"/>
          <ac:picMkLst>
            <pc:docMk/>
            <pc:sldMk cId="3531187531" sldId="301"/>
            <ac:picMk id="14" creationId="{E0498400-C63A-29C6-54E1-4188D4751ED9}"/>
          </ac:picMkLst>
        </pc:picChg>
      </pc:sldChg>
      <pc:sldChg chg="modSp add mod modNotesTx">
        <pc:chgData name="O P" userId="62a07d598bdbd2d4" providerId="LiveId" clId="{DD8FB346-4A6A-4290-BAFF-5460820DBD95}" dt="2023-02-15T16:04:32.063" v="11177" actId="108"/>
        <pc:sldMkLst>
          <pc:docMk/>
          <pc:sldMk cId="1134961032" sldId="302"/>
        </pc:sldMkLst>
        <pc:spChg chg="mod">
          <ac:chgData name="O P" userId="62a07d598bdbd2d4" providerId="LiveId" clId="{DD8FB346-4A6A-4290-BAFF-5460820DBD95}" dt="2023-02-15T16:04:32.063" v="11177" actId="108"/>
          <ac:spMkLst>
            <pc:docMk/>
            <pc:sldMk cId="1134961032" sldId="302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4:23:03.844" v="9694" actId="20577"/>
          <ac:spMkLst>
            <pc:docMk/>
            <pc:sldMk cId="1134961032" sldId="302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5T14:22:00.547" v="9549" actId="20577"/>
          <ac:spMkLst>
            <pc:docMk/>
            <pc:sldMk cId="1134961032" sldId="302"/>
            <ac:spMk id="4" creationId="{8FC6CEF1-9CE4-03A1-DCC1-5A786B8CBFA3}"/>
          </ac:spMkLst>
        </pc:spChg>
      </pc:sldChg>
      <pc:sldChg chg="modSp add mod">
        <pc:chgData name="O P" userId="62a07d598bdbd2d4" providerId="LiveId" clId="{DD8FB346-4A6A-4290-BAFF-5460820DBD95}" dt="2023-02-15T16:04:30.478" v="11176" actId="108"/>
        <pc:sldMkLst>
          <pc:docMk/>
          <pc:sldMk cId="2534625379" sldId="303"/>
        </pc:sldMkLst>
        <pc:spChg chg="mod">
          <ac:chgData name="O P" userId="62a07d598bdbd2d4" providerId="LiveId" clId="{DD8FB346-4A6A-4290-BAFF-5460820DBD95}" dt="2023-02-15T16:04:30.478" v="11176" actId="108"/>
          <ac:spMkLst>
            <pc:docMk/>
            <pc:sldMk cId="2534625379" sldId="303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5T14:23:41.395" v="9740" actId="20577"/>
          <ac:spMkLst>
            <pc:docMk/>
            <pc:sldMk cId="2534625379" sldId="303"/>
            <ac:spMk id="3" creationId="{961E2492-96A2-E76C-AF0D-406A09CFC229}"/>
          </ac:spMkLst>
        </pc:spChg>
      </pc:sldChg>
      <pc:sldChg chg="modSp add mod">
        <pc:chgData name="O P" userId="62a07d598bdbd2d4" providerId="LiveId" clId="{DD8FB346-4A6A-4290-BAFF-5460820DBD95}" dt="2023-02-15T16:04:27.183" v="11175" actId="108"/>
        <pc:sldMkLst>
          <pc:docMk/>
          <pc:sldMk cId="948947300" sldId="304"/>
        </pc:sldMkLst>
        <pc:spChg chg="mod">
          <ac:chgData name="O P" userId="62a07d598bdbd2d4" providerId="LiveId" clId="{DD8FB346-4A6A-4290-BAFF-5460820DBD95}" dt="2023-02-15T16:04:27.183" v="11175" actId="108"/>
          <ac:spMkLst>
            <pc:docMk/>
            <pc:sldMk cId="948947300" sldId="304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4:28:51.124" v="10161" actId="20577"/>
          <ac:spMkLst>
            <pc:docMk/>
            <pc:sldMk cId="948947300" sldId="304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5T14:23:46.984" v="9742" actId="20577"/>
          <ac:spMkLst>
            <pc:docMk/>
            <pc:sldMk cId="948947300" sldId="304"/>
            <ac:spMk id="4" creationId="{8FC6CEF1-9CE4-03A1-DCC1-5A786B8CBFA3}"/>
          </ac:spMkLst>
        </pc:spChg>
      </pc:sldChg>
      <pc:sldChg chg="modSp add mod">
        <pc:chgData name="O P" userId="62a07d598bdbd2d4" providerId="LiveId" clId="{DD8FB346-4A6A-4290-BAFF-5460820DBD95}" dt="2023-02-15T16:04:25.165" v="11174" actId="108"/>
        <pc:sldMkLst>
          <pc:docMk/>
          <pc:sldMk cId="1857387683" sldId="305"/>
        </pc:sldMkLst>
        <pc:spChg chg="mod">
          <ac:chgData name="O P" userId="62a07d598bdbd2d4" providerId="LiveId" clId="{DD8FB346-4A6A-4290-BAFF-5460820DBD95}" dt="2023-02-15T16:04:25.165" v="11174" actId="108"/>
          <ac:spMkLst>
            <pc:docMk/>
            <pc:sldMk cId="1857387683" sldId="305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5:47:36.615" v="10655" actId="6549"/>
          <ac:spMkLst>
            <pc:docMk/>
            <pc:sldMk cId="1857387683" sldId="305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5T14:26:46.517" v="10032"/>
          <ac:spMkLst>
            <pc:docMk/>
            <pc:sldMk cId="1857387683" sldId="305"/>
            <ac:spMk id="4" creationId="{8FC6CEF1-9CE4-03A1-DCC1-5A786B8CBFA3}"/>
          </ac:spMkLst>
        </pc:spChg>
      </pc:sldChg>
      <pc:sldChg chg="addSp delSp modSp add mod">
        <pc:chgData name="O P" userId="62a07d598bdbd2d4" providerId="LiveId" clId="{DD8FB346-4A6A-4290-BAFF-5460820DBD95}" dt="2023-02-15T16:05:12.723" v="11197" actId="108"/>
        <pc:sldMkLst>
          <pc:docMk/>
          <pc:sldMk cId="1209122926" sldId="306"/>
        </pc:sldMkLst>
        <pc:spChg chg="mod">
          <ac:chgData name="O P" userId="62a07d598bdbd2d4" providerId="LiveId" clId="{DD8FB346-4A6A-4290-BAFF-5460820DBD95}" dt="2023-02-15T16:05:12.723" v="11197" actId="108"/>
          <ac:spMkLst>
            <pc:docMk/>
            <pc:sldMk cId="1209122926" sldId="306"/>
            <ac:spMk id="2" creationId="{4F5BB22B-5C2A-BB33-D4A5-62832F463D25}"/>
          </ac:spMkLst>
        </pc:spChg>
        <pc:spChg chg="del">
          <ac:chgData name="O P" userId="62a07d598bdbd2d4" providerId="LiveId" clId="{DD8FB346-4A6A-4290-BAFF-5460820DBD95}" dt="2023-02-15T15:02:39.920" v="10407" actId="478"/>
          <ac:spMkLst>
            <pc:docMk/>
            <pc:sldMk cId="1209122926" sldId="306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5T15:03:25.328" v="10414" actId="207"/>
          <ac:spMkLst>
            <pc:docMk/>
            <pc:sldMk cId="1209122926" sldId="306"/>
            <ac:spMk id="4" creationId="{8FC6CEF1-9CE4-03A1-DCC1-5A786B8CBFA3}"/>
          </ac:spMkLst>
        </pc:spChg>
        <pc:spChg chg="add mod">
          <ac:chgData name="O P" userId="62a07d598bdbd2d4" providerId="LiveId" clId="{DD8FB346-4A6A-4290-BAFF-5460820DBD95}" dt="2023-02-15T15:03:45.961" v="10419" actId="1076"/>
          <ac:spMkLst>
            <pc:docMk/>
            <pc:sldMk cId="1209122926" sldId="306"/>
            <ac:spMk id="9" creationId="{9CD46200-3871-47BE-73EB-C2FB19791145}"/>
          </ac:spMkLst>
        </pc:spChg>
        <pc:grpChg chg="del">
          <ac:chgData name="O P" userId="62a07d598bdbd2d4" providerId="LiveId" clId="{DD8FB346-4A6A-4290-BAFF-5460820DBD95}" dt="2023-02-15T15:03:21.072" v="10413" actId="478"/>
          <ac:grpSpMkLst>
            <pc:docMk/>
            <pc:sldMk cId="1209122926" sldId="306"/>
            <ac:grpSpMk id="8" creationId="{62FFBBF6-F95B-1F66-71A1-A483113282CA}"/>
          </ac:grpSpMkLst>
        </pc:grpChg>
        <pc:picChg chg="add mod">
          <ac:chgData name="O P" userId="62a07d598bdbd2d4" providerId="LiveId" clId="{DD8FB346-4A6A-4290-BAFF-5460820DBD95}" dt="2023-02-15T15:03:42.041" v="10418" actId="1076"/>
          <ac:picMkLst>
            <pc:docMk/>
            <pc:sldMk cId="1209122926" sldId="306"/>
            <ac:picMk id="5" creationId="{1AA091DD-874C-D01C-0FEE-E71C559B47C9}"/>
          </ac:picMkLst>
        </pc:picChg>
        <pc:picChg chg="add del">
          <ac:chgData name="O P" userId="62a07d598bdbd2d4" providerId="LiveId" clId="{DD8FB346-4A6A-4290-BAFF-5460820DBD95}" dt="2023-02-15T15:02:57.567" v="10411" actId="478"/>
          <ac:picMkLst>
            <pc:docMk/>
            <pc:sldMk cId="1209122926" sldId="306"/>
            <ac:picMk id="11" creationId="{251BC59E-20A4-1647-EC8E-56A9E0E6F335}"/>
          </ac:picMkLst>
        </pc:picChg>
        <pc:picChg chg="add mod ord">
          <ac:chgData name="O P" userId="62a07d598bdbd2d4" providerId="LiveId" clId="{DD8FB346-4A6A-4290-BAFF-5460820DBD95}" dt="2023-02-15T15:03:49.993" v="10420" actId="1076"/>
          <ac:picMkLst>
            <pc:docMk/>
            <pc:sldMk cId="1209122926" sldId="306"/>
            <ac:picMk id="13" creationId="{B717A299-DC19-ABF6-C4EE-333F684F5318}"/>
          </ac:picMkLst>
        </pc:picChg>
      </pc:sldChg>
      <pc:sldChg chg="modSp add mod">
        <pc:chgData name="O P" userId="62a07d598bdbd2d4" providerId="LiveId" clId="{DD8FB346-4A6A-4290-BAFF-5460820DBD95}" dt="2023-02-15T16:04:17.935" v="11172" actId="108"/>
        <pc:sldMkLst>
          <pc:docMk/>
          <pc:sldMk cId="2808455383" sldId="307"/>
        </pc:sldMkLst>
        <pc:spChg chg="mod">
          <ac:chgData name="O P" userId="62a07d598bdbd2d4" providerId="LiveId" clId="{DD8FB346-4A6A-4290-BAFF-5460820DBD95}" dt="2023-02-15T16:04:17.935" v="11172" actId="108"/>
          <ac:spMkLst>
            <pc:docMk/>
            <pc:sldMk cId="2808455383" sldId="307"/>
            <ac:spMk id="2" creationId="{E804CC05-1A7F-8525-DE93-BBF182F6A4D7}"/>
          </ac:spMkLst>
        </pc:spChg>
        <pc:spChg chg="mod">
          <ac:chgData name="O P" userId="62a07d598bdbd2d4" providerId="LiveId" clId="{DD8FB346-4A6A-4290-BAFF-5460820DBD95}" dt="2023-02-15T16:02:48.623" v="11141" actId="6549"/>
          <ac:spMkLst>
            <pc:docMk/>
            <pc:sldMk cId="2808455383" sldId="307"/>
            <ac:spMk id="3" creationId="{961E2492-96A2-E76C-AF0D-406A09CFC229}"/>
          </ac:spMkLst>
        </pc:spChg>
      </pc:sldChg>
      <pc:sldChg chg="addSp delSp modSp add mod">
        <pc:chgData name="O P" userId="62a07d598bdbd2d4" providerId="LiveId" clId="{DD8FB346-4A6A-4290-BAFF-5460820DBD95}" dt="2023-02-15T16:04:22.862" v="11173" actId="108"/>
        <pc:sldMkLst>
          <pc:docMk/>
          <pc:sldMk cId="3219232947" sldId="308"/>
        </pc:sldMkLst>
        <pc:spChg chg="mod">
          <ac:chgData name="O P" userId="62a07d598bdbd2d4" providerId="LiveId" clId="{DD8FB346-4A6A-4290-BAFF-5460820DBD95}" dt="2023-02-15T16:04:22.862" v="11173" actId="108"/>
          <ac:spMkLst>
            <pc:docMk/>
            <pc:sldMk cId="3219232947" sldId="308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5:59:52.929" v="10909" actId="20577"/>
          <ac:spMkLst>
            <pc:docMk/>
            <pc:sldMk cId="3219232947" sldId="308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5T15:56:40.289" v="10669" actId="6549"/>
          <ac:spMkLst>
            <pc:docMk/>
            <pc:sldMk cId="3219232947" sldId="308"/>
            <ac:spMk id="4" creationId="{8FC6CEF1-9CE4-03A1-DCC1-5A786B8CBFA3}"/>
          </ac:spMkLst>
        </pc:spChg>
        <pc:spChg chg="mod">
          <ac:chgData name="O P" userId="62a07d598bdbd2d4" providerId="LiveId" clId="{DD8FB346-4A6A-4290-BAFF-5460820DBD95}" dt="2023-02-15T15:59:29.430" v="10845" actId="1076"/>
          <ac:spMkLst>
            <pc:docMk/>
            <pc:sldMk cId="3219232947" sldId="308"/>
            <ac:spMk id="10" creationId="{4702B80C-73B8-5164-1F8D-47F5983036AE}"/>
          </ac:spMkLst>
        </pc:spChg>
        <pc:picChg chg="del">
          <ac:chgData name="O P" userId="62a07d598bdbd2d4" providerId="LiveId" clId="{DD8FB346-4A6A-4290-BAFF-5460820DBD95}" dt="2023-02-15T15:58:21.330" v="10749" actId="478"/>
          <ac:picMkLst>
            <pc:docMk/>
            <pc:sldMk cId="3219232947" sldId="308"/>
            <ac:picMk id="9" creationId="{D25B1B0B-2869-6127-D9D9-599B17A60391}"/>
          </ac:picMkLst>
        </pc:picChg>
        <pc:picChg chg="add mod ord">
          <ac:chgData name="O P" userId="62a07d598bdbd2d4" providerId="LiveId" clId="{DD8FB346-4A6A-4290-BAFF-5460820DBD95}" dt="2023-02-15T15:59:29.430" v="10845" actId="1076"/>
          <ac:picMkLst>
            <pc:docMk/>
            <pc:sldMk cId="3219232947" sldId="308"/>
            <ac:picMk id="11" creationId="{0CBFCBE7-FE73-7E50-201B-7FBCC0F4D686}"/>
          </ac:picMkLst>
        </pc:picChg>
      </pc:sldChg>
      <pc:sldChg chg="modSp add mod">
        <pc:chgData name="O P" userId="62a07d598bdbd2d4" providerId="LiveId" clId="{DD8FB346-4A6A-4290-BAFF-5460820DBD95}" dt="2023-02-15T16:04:12.830" v="11171" actId="108"/>
        <pc:sldMkLst>
          <pc:docMk/>
          <pc:sldMk cId="3341453720" sldId="309"/>
        </pc:sldMkLst>
        <pc:spChg chg="mod">
          <ac:chgData name="O P" userId="62a07d598bdbd2d4" providerId="LiveId" clId="{DD8FB346-4A6A-4290-BAFF-5460820DBD95}" dt="2023-02-15T16:04:12.830" v="11171" actId="108"/>
          <ac:spMkLst>
            <pc:docMk/>
            <pc:sldMk cId="3341453720" sldId="309"/>
            <ac:spMk id="2" creationId="{4F5BB22B-5C2A-BB33-D4A5-62832F463D25}"/>
          </ac:spMkLst>
        </pc:spChg>
        <pc:spChg chg="mod">
          <ac:chgData name="O P" userId="62a07d598bdbd2d4" providerId="LiveId" clId="{DD8FB346-4A6A-4290-BAFF-5460820DBD95}" dt="2023-02-15T16:03:11.776" v="11155" actId="20577"/>
          <ac:spMkLst>
            <pc:docMk/>
            <pc:sldMk cId="3341453720" sldId="309"/>
            <ac:spMk id="3" creationId="{2168AC05-8DDC-804D-F441-A35C0B6E3033}"/>
          </ac:spMkLst>
        </pc:spChg>
        <pc:spChg chg="mod">
          <ac:chgData name="O P" userId="62a07d598bdbd2d4" providerId="LiveId" clId="{DD8FB346-4A6A-4290-BAFF-5460820DBD95}" dt="2023-02-15T16:02:41.489" v="11125" actId="6549"/>
          <ac:spMkLst>
            <pc:docMk/>
            <pc:sldMk cId="3341453720" sldId="309"/>
            <ac:spMk id="4" creationId="{8FC6CEF1-9CE4-03A1-DCC1-5A786B8CBFA3}"/>
          </ac:spMkLst>
        </pc:spChg>
      </pc:sldChg>
      <pc:sldChg chg="modSp add mod">
        <pc:chgData name="O P" userId="62a07d598bdbd2d4" providerId="LiveId" clId="{DD8FB346-4A6A-4290-BAFF-5460820DBD95}" dt="2023-02-15T16:03:43.939" v="11169" actId="207"/>
        <pc:sldMkLst>
          <pc:docMk/>
          <pc:sldMk cId="9106783" sldId="310"/>
        </pc:sldMkLst>
        <pc:spChg chg="mod">
          <ac:chgData name="O P" userId="62a07d598bdbd2d4" providerId="LiveId" clId="{DD8FB346-4A6A-4290-BAFF-5460820DBD95}" dt="2023-02-15T16:03:43.939" v="11169" actId="207"/>
          <ac:spMkLst>
            <pc:docMk/>
            <pc:sldMk cId="9106783" sldId="310"/>
            <ac:spMk id="2" creationId="{E804CC05-1A7F-8525-DE93-BBF182F6A4D7}"/>
          </ac:spMkLst>
        </pc:spChg>
      </pc:sldChg>
      <pc:sldMasterChg chg="addSp delSp modSp mod addSldLayout modSldLayout sldLayoutOrd">
        <pc:chgData name="O P" userId="62a07d598bdbd2d4" providerId="LiveId" clId="{DD8FB346-4A6A-4290-BAFF-5460820DBD95}" dt="2023-02-14T15:38:37.077" v="6494"/>
        <pc:sldMasterMkLst>
          <pc:docMk/>
          <pc:sldMasterMk cId="2612499110" sldId="2147483648"/>
        </pc:sldMasterMkLst>
        <pc:spChg chg="add del mod">
          <ac:chgData name="O P" userId="62a07d598bdbd2d4" providerId="LiveId" clId="{DD8FB346-4A6A-4290-BAFF-5460820DBD95}" dt="2023-02-13T15:11:36.576" v="804"/>
          <ac:spMkLst>
            <pc:docMk/>
            <pc:sldMasterMk cId="2612499110" sldId="2147483648"/>
            <ac:spMk id="2" creationId="{53526FFD-AB03-B86F-CC2F-8302DEE15151}"/>
          </ac:spMkLst>
        </pc:spChg>
        <pc:spChg chg="mod">
          <ac:chgData name="O P" userId="62a07d598bdbd2d4" providerId="LiveId" clId="{DD8FB346-4A6A-4290-BAFF-5460820DBD95}" dt="2023-02-13T15:22:04.968" v="1017"/>
          <ac:spMkLst>
            <pc:docMk/>
            <pc:sldMasterMk cId="2612499110" sldId="2147483648"/>
            <ac:spMk id="7" creationId="{415BE625-CDF9-A7F0-80A8-8D14759671D3}"/>
          </ac:spMkLst>
        </pc:spChg>
        <pc:sldLayoutChg chg="modSp">
          <pc:chgData name="O P" userId="62a07d598bdbd2d4" providerId="LiveId" clId="{DD8FB346-4A6A-4290-BAFF-5460820DBD95}" dt="2023-02-14T15:38:24.485" v="6493" actId="207"/>
          <pc:sldLayoutMkLst>
            <pc:docMk/>
            <pc:sldMasterMk cId="2612499110" sldId="2147483648"/>
            <pc:sldLayoutMk cId="3250332763" sldId="2147483649"/>
          </pc:sldLayoutMkLst>
          <pc:spChg chg="mod">
            <ac:chgData name="O P" userId="62a07d598bdbd2d4" providerId="LiveId" clId="{DD8FB346-4A6A-4290-BAFF-5460820DBD95}" dt="2023-02-13T15:22:04.968" v="1017"/>
            <ac:spMkLst>
              <pc:docMk/>
              <pc:sldMasterMk cId="2612499110" sldId="2147483648"/>
              <pc:sldLayoutMk cId="3250332763" sldId="2147483649"/>
              <ac:spMk id="2" creationId="{1DA7B431-6BA8-361A-46D8-42548F260460}"/>
            </ac:spMkLst>
          </pc:spChg>
          <pc:spChg chg="mod">
            <ac:chgData name="O P" userId="62a07d598bdbd2d4" providerId="LiveId" clId="{DD8FB346-4A6A-4290-BAFF-5460820DBD95}" dt="2023-02-14T15:38:24.485" v="6493" actId="207"/>
            <ac:spMkLst>
              <pc:docMk/>
              <pc:sldMasterMk cId="2612499110" sldId="2147483648"/>
              <pc:sldLayoutMk cId="3250332763" sldId="2147483649"/>
              <ac:spMk id="3" creationId="{72A5FFAB-3BB8-5666-C7D9-6268CA5A65D3}"/>
            </ac:spMkLst>
          </pc:spChg>
        </pc:sldLayoutChg>
        <pc:sldLayoutChg chg="modSp">
          <pc:chgData name="O P" userId="62a07d598bdbd2d4" providerId="LiveId" clId="{DD8FB346-4A6A-4290-BAFF-5460820DBD95}" dt="2023-02-13T15:22:04.968" v="1017"/>
          <pc:sldLayoutMkLst>
            <pc:docMk/>
            <pc:sldMasterMk cId="2612499110" sldId="2147483648"/>
            <pc:sldLayoutMk cId="802731239" sldId="2147483651"/>
          </pc:sldLayoutMkLst>
          <pc:spChg chg="mod">
            <ac:chgData name="O P" userId="62a07d598bdbd2d4" providerId="LiveId" clId="{DD8FB346-4A6A-4290-BAFF-5460820DBD95}" dt="2023-02-13T15:22:04.968" v="1017"/>
            <ac:spMkLst>
              <pc:docMk/>
              <pc:sldMasterMk cId="2612499110" sldId="2147483648"/>
              <pc:sldLayoutMk cId="802731239" sldId="2147483651"/>
              <ac:spMk id="2" creationId="{1DA7B431-6BA8-361A-46D8-42548F260460}"/>
            </ac:spMkLst>
          </pc:spChg>
          <pc:spChg chg="mod">
            <ac:chgData name="O P" userId="62a07d598bdbd2d4" providerId="LiveId" clId="{DD8FB346-4A6A-4290-BAFF-5460820DBD95}" dt="2023-02-13T15:22:04.968" v="1017"/>
            <ac:spMkLst>
              <pc:docMk/>
              <pc:sldMasterMk cId="2612499110" sldId="2147483648"/>
              <pc:sldLayoutMk cId="802731239" sldId="2147483651"/>
              <ac:spMk id="4" creationId="{F12AD254-6D41-44BC-8E1F-DAC8D447211D}"/>
            </ac:spMkLst>
          </pc:spChg>
          <pc:spChg chg="mod">
            <ac:chgData name="O P" userId="62a07d598bdbd2d4" providerId="LiveId" clId="{DD8FB346-4A6A-4290-BAFF-5460820DBD95}" dt="2023-02-13T15:22:04.968" v="1017"/>
            <ac:spMkLst>
              <pc:docMk/>
              <pc:sldMasterMk cId="2612499110" sldId="2147483648"/>
              <pc:sldLayoutMk cId="802731239" sldId="2147483651"/>
              <ac:spMk id="5" creationId="{DDBEE94D-1BBD-8197-FD54-D23E0BDEC12D}"/>
            </ac:spMkLst>
          </pc:spChg>
        </pc:sldLayoutChg>
        <pc:sldLayoutChg chg="addSp delSp modSp new mod">
          <pc:chgData name="O P" userId="62a07d598bdbd2d4" providerId="LiveId" clId="{DD8FB346-4A6A-4290-BAFF-5460820DBD95}" dt="2023-02-13T15:34:36.411" v="1062" actId="208"/>
          <pc:sldLayoutMkLst>
            <pc:docMk/>
            <pc:sldMasterMk cId="2612499110" sldId="2147483648"/>
            <pc:sldLayoutMk cId="564065495" sldId="2147483652"/>
          </pc:sldLayoutMkLst>
          <pc:spChg chg="del">
            <ac:chgData name="O P" userId="62a07d598bdbd2d4" providerId="LiveId" clId="{DD8FB346-4A6A-4290-BAFF-5460820DBD95}" dt="2023-02-13T15:10:20.248" v="780" actId="478"/>
            <ac:spMkLst>
              <pc:docMk/>
              <pc:sldMasterMk cId="2612499110" sldId="2147483648"/>
              <pc:sldLayoutMk cId="564065495" sldId="2147483652"/>
              <ac:spMk id="2" creationId="{3B555A70-0FE0-AEAE-CD65-9F3BCA7BD530}"/>
            </ac:spMkLst>
          </pc:spChg>
          <pc:spChg chg="add del mod">
            <ac:chgData name="O P" userId="62a07d598bdbd2d4" providerId="LiveId" clId="{DD8FB346-4A6A-4290-BAFF-5460820DBD95}" dt="2023-02-13T15:16:03.878" v="884" actId="478"/>
            <ac:spMkLst>
              <pc:docMk/>
              <pc:sldMasterMk cId="2612499110" sldId="2147483648"/>
              <pc:sldLayoutMk cId="564065495" sldId="2147483652"/>
              <ac:spMk id="3" creationId="{90D64CEF-7E9B-DC36-E7F5-6DA054A91116}"/>
            </ac:spMkLst>
          </pc:spChg>
          <pc:spChg chg="add mod">
            <ac:chgData name="O P" userId="62a07d598bdbd2d4" providerId="LiveId" clId="{DD8FB346-4A6A-4290-BAFF-5460820DBD95}" dt="2023-02-13T15:34:36.411" v="1062" actId="208"/>
            <ac:spMkLst>
              <pc:docMk/>
              <pc:sldMasterMk cId="2612499110" sldId="2147483648"/>
              <pc:sldLayoutMk cId="564065495" sldId="2147483652"/>
              <ac:spMk id="4" creationId="{9C40B8A5-06FB-5B1F-D378-7ADB47507C8A}"/>
            </ac:spMkLst>
          </pc:spChg>
        </pc:sldLayoutChg>
        <pc:sldLayoutChg chg="addSp delSp modSp add mod ord modTransition">
          <pc:chgData name="O P" userId="62a07d598bdbd2d4" providerId="LiveId" clId="{DD8FB346-4A6A-4290-BAFF-5460820DBD95}" dt="2023-02-13T15:34:34.036" v="1061" actId="208"/>
          <pc:sldLayoutMkLst>
            <pc:docMk/>
            <pc:sldMasterMk cId="2612499110" sldId="2147483648"/>
            <pc:sldLayoutMk cId="873027577" sldId="2147483653"/>
          </pc:sldLayoutMkLst>
          <pc:spChg chg="add del mod">
            <ac:chgData name="O P" userId="62a07d598bdbd2d4" providerId="LiveId" clId="{DD8FB346-4A6A-4290-BAFF-5460820DBD95}" dt="2023-02-13T15:14:40.790" v="845" actId="478"/>
            <ac:spMkLst>
              <pc:docMk/>
              <pc:sldMasterMk cId="2612499110" sldId="2147483648"/>
              <pc:sldLayoutMk cId="873027577" sldId="2147483653"/>
              <ac:spMk id="2" creationId="{F7941554-6063-D478-3861-3DEE86841221}"/>
            </ac:spMkLst>
          </pc:spChg>
          <pc:spChg chg="del">
            <ac:chgData name="O P" userId="62a07d598bdbd2d4" providerId="LiveId" clId="{DD8FB346-4A6A-4290-BAFF-5460820DBD95}" dt="2023-02-13T15:12:14.135" v="807" actId="478"/>
            <ac:spMkLst>
              <pc:docMk/>
              <pc:sldMasterMk cId="2612499110" sldId="2147483648"/>
              <pc:sldLayoutMk cId="873027577" sldId="2147483653"/>
              <ac:spMk id="3" creationId="{90D64CEF-7E9B-DC36-E7F5-6DA054A91116}"/>
            </ac:spMkLst>
          </pc:spChg>
          <pc:spChg chg="add del">
            <ac:chgData name="O P" userId="62a07d598bdbd2d4" providerId="LiveId" clId="{DD8FB346-4A6A-4290-BAFF-5460820DBD95}" dt="2023-02-13T15:14:50.709" v="846" actId="11529"/>
            <ac:spMkLst>
              <pc:docMk/>
              <pc:sldMasterMk cId="2612499110" sldId="2147483648"/>
              <pc:sldLayoutMk cId="873027577" sldId="2147483653"/>
              <ac:spMk id="4" creationId="{8B30F562-04B1-A4C9-5A4A-0CDAFD129AAF}"/>
            </ac:spMkLst>
          </pc:spChg>
          <pc:spChg chg="add mod">
            <ac:chgData name="O P" userId="62a07d598bdbd2d4" providerId="LiveId" clId="{DD8FB346-4A6A-4290-BAFF-5460820DBD95}" dt="2023-02-13T15:34:34.036" v="1061" actId="208"/>
            <ac:spMkLst>
              <pc:docMk/>
              <pc:sldMasterMk cId="2612499110" sldId="2147483648"/>
              <pc:sldLayoutMk cId="873027577" sldId="2147483653"/>
              <ac:spMk id="5" creationId="{CF11BE60-BA27-2A16-9DFB-0FB1D54A476A}"/>
            </ac:spMkLst>
          </pc:spChg>
        </pc:sldLayoutChg>
        <pc:sldLayoutChg chg="addSp delSp modSp add mod modTransition">
          <pc:chgData name="O P" userId="62a07d598bdbd2d4" providerId="LiveId" clId="{DD8FB346-4A6A-4290-BAFF-5460820DBD95}" dt="2023-02-14T15:38:37.077" v="6494"/>
          <pc:sldLayoutMkLst>
            <pc:docMk/>
            <pc:sldMasterMk cId="2612499110" sldId="2147483648"/>
            <pc:sldLayoutMk cId="2308764755" sldId="2147483654"/>
          </pc:sldLayoutMkLst>
          <pc:spChg chg="add del mod">
            <ac:chgData name="O P" userId="62a07d598bdbd2d4" providerId="LiveId" clId="{DD8FB346-4A6A-4290-BAFF-5460820DBD95}" dt="2023-02-13T15:25:37.991" v="1023" actId="478"/>
            <ac:spMkLst>
              <pc:docMk/>
              <pc:sldMasterMk cId="2612499110" sldId="2147483648"/>
              <pc:sldLayoutMk cId="2308764755" sldId="2147483654"/>
              <ac:spMk id="2" creationId="{612529C8-EDE5-B3EB-F9C0-A93CFE90A735}"/>
            </ac:spMkLst>
          </pc:spChg>
          <pc:spChg chg="add mod">
            <ac:chgData name="O P" userId="62a07d598bdbd2d4" providerId="LiveId" clId="{DD8FB346-4A6A-4290-BAFF-5460820DBD95}" dt="2023-02-14T15:38:37.077" v="6494"/>
            <ac:spMkLst>
              <pc:docMk/>
              <pc:sldMasterMk cId="2612499110" sldId="2147483648"/>
              <pc:sldLayoutMk cId="2308764755" sldId="2147483654"/>
              <ac:spMk id="2" creationId="{95A1FBA0-DC92-656C-A66C-3B67C6C458F9}"/>
            </ac:spMkLst>
          </pc:spChg>
          <pc:spChg chg="add mod">
            <ac:chgData name="O P" userId="62a07d598bdbd2d4" providerId="LiveId" clId="{DD8FB346-4A6A-4290-BAFF-5460820DBD95}" dt="2023-02-13T15:37:40.564" v="1102" actId="554"/>
            <ac:spMkLst>
              <pc:docMk/>
              <pc:sldMasterMk cId="2612499110" sldId="2147483648"/>
              <pc:sldLayoutMk cId="2308764755" sldId="2147483654"/>
              <ac:spMk id="3" creationId="{FF07EA78-023D-D16F-8EFF-CDC65E2B3D7E}"/>
            </ac:spMkLst>
          </pc:spChg>
          <pc:spChg chg="mod">
            <ac:chgData name="O P" userId="62a07d598bdbd2d4" providerId="LiveId" clId="{DD8FB346-4A6A-4290-BAFF-5460820DBD95}" dt="2023-02-13T15:37:40.564" v="1102" actId="554"/>
            <ac:spMkLst>
              <pc:docMk/>
              <pc:sldMasterMk cId="2612499110" sldId="2147483648"/>
              <pc:sldLayoutMk cId="2308764755" sldId="2147483654"/>
              <ac:spMk id="4" creationId="{9C40B8A5-06FB-5B1F-D378-7ADB47507C8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E949-B4FA-4CB3-87EF-5D0FFBDDBC7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33BB-98D4-4492-92F6-5D2EF691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= LAMBDA(a, b, a + b);</a:t>
            </a:r>
          </a:p>
          <a:p>
            <a:endParaRPr lang="en-US" dirty="0"/>
          </a:p>
          <a:p>
            <a:r>
              <a:rPr lang="en-US" dirty="0"/>
              <a:t>SUBTRACT = LAMBDA(a, b, a – b);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33BB-98D4-4492-92F6-5D2EF691BC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filename:excel-lambda</a:t>
            </a:r>
            <a:r>
              <a:rPr lang="en-US" dirty="0"/>
              <a:t> </a:t>
            </a:r>
            <a:r>
              <a:rPr lang="en-US" dirty="0" err="1"/>
              <a:t>user:ncalm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33BB-98D4-4492-92F6-5D2EF691BC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= LAMBDA(range, REDUCE(0, range, LAMBDA(a, b, a + b));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33BB-98D4-4492-92F6-5D2EF691BC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4432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33D8B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#VALUE!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4432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33D8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3D8B"/>
                </a:solidFill>
                <a:effectLst/>
                <a:latin typeface="Consolas" panose="020B0609020204030204" pitchFamily="49" charset="0"/>
              </a:rPr>
              <a:t>ISOMITTED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#VALUE!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4432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33D8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3D8B"/>
                </a:solidFill>
                <a:effectLst/>
                <a:latin typeface="Consolas" panose="020B0609020204030204" pitchFamily="49" charset="0"/>
              </a:rPr>
              <a:t>ISOMITTED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4432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33D8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3D8B"/>
                </a:solidFill>
                <a:effectLst/>
                <a:latin typeface="Consolas" panose="020B0609020204030204" pitchFamily="49" charset="0"/>
              </a:rPr>
              <a:t>ISOMITTED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0969D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33BB-98D4-4492-92F6-5D2EF691BC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1BE60-BA27-2A16-9DFB-0FB1D54A4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1600201"/>
            <a:ext cx="7315200" cy="3657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 sz="5400" b="1"/>
            </a:lvl2pPr>
          </a:lstStyle>
          <a:p>
            <a:pPr lvl="1"/>
            <a:r>
              <a:rPr lang="en-US" dirty="0"/>
              <a:t>CONTENT TITLE</a:t>
            </a:r>
          </a:p>
        </p:txBody>
      </p:sp>
    </p:spTree>
    <p:extLst>
      <p:ext uri="{BB962C8B-B14F-4D97-AF65-F5344CB8AC3E}">
        <p14:creationId xmlns:p14="http://schemas.microsoft.com/office/powerpoint/2010/main" val="87302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C40B8A5-06FB-5B1F-D378-7ADB47507C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2514600"/>
            <a:ext cx="6096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4000" b="1"/>
            </a:lvl1pPr>
            <a:lvl2pPr marL="457200" indent="0">
              <a:buNone/>
              <a:defRPr sz="4800" b="1"/>
            </a:lvl2pPr>
          </a:lstStyle>
          <a:p>
            <a:pPr lvl="0"/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5640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C40B8A5-06FB-5B1F-D378-7ADB47507C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096000" cy="68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4000" b="1"/>
            </a:lvl1pPr>
            <a:lvl2pPr marL="457200" indent="0">
              <a:buNone/>
              <a:defRPr sz="4800" b="1"/>
            </a:lvl2pPr>
          </a:lstStyle>
          <a:p>
            <a:pPr lvl="0"/>
            <a:r>
              <a:rPr lang="en-US" dirty="0"/>
              <a:t>SECTION BREAK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F07EA78-023D-D16F-8EFF-CDC65E2B3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0"/>
            <a:ext cx="6096000" cy="681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/>
            </a:lvl2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5A1FBA0-DC92-656C-A66C-3B67C6C458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883" y="1143000"/>
            <a:ext cx="10570235" cy="4572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76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2A5FFAB-3BB8-5666-C7D9-6268CA5A6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83" y="1143000"/>
            <a:ext cx="10570235" cy="4572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DA7B431-6BA8-361A-46D8-42548F260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883" y="406881"/>
            <a:ext cx="10570235" cy="490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4pPr>
              <a:defRPr>
                <a:solidFill>
                  <a:srgbClr val="00B050"/>
                </a:solidFill>
              </a:defRPr>
            </a:lvl4pPr>
            <a:lvl5pPr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DA7B431-6BA8-361A-46D8-42548F2604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/>
          </p:nvPr>
        </p:nvSpPr>
        <p:spPr>
          <a:xfrm>
            <a:off x="810883" y="406881"/>
            <a:ext cx="10570235" cy="490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4pPr>
              <a:defRPr>
                <a:solidFill>
                  <a:srgbClr val="00B050"/>
                </a:solidFill>
              </a:defRPr>
            </a:lvl4pPr>
            <a:lvl5pPr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2AD254-6D41-44BC-8E1F-DAC8D44721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883" y="1143000"/>
            <a:ext cx="5083835" cy="457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BEE94D-1BBD-8197-FD54-D23E0BDEC1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7283" y="1143000"/>
            <a:ext cx="5083835" cy="457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3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5BE625-CDF9-A7F0-80A8-8D14759671D3}"/>
              </a:ext>
            </a:extLst>
          </p:cNvPr>
          <p:cNvSpPr txBox="1"/>
          <p:nvPr userDrawn="1"/>
        </p:nvSpPr>
        <p:spPr>
          <a:xfrm>
            <a:off x="176744" y="6383245"/>
            <a:ext cx="1183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flexyourdata.com | youtube.com/@flexyourdata | linkedin.com/in/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owenhprice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99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49" r:id="rId4"/>
    <p:sldLayoutId id="214748365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10" Type="http://schemas.openxmlformats.org/officeDocument/2006/relationships/image" Target="../media/image28.svg"/><Relationship Id="rId4" Type="http://schemas.openxmlformats.org/officeDocument/2006/relationships/image" Target="../media/image9.sv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DCCE3-53EE-6562-F740-AA3D36530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lvl="1"/>
            <a:r>
              <a:rPr lang="en-US" dirty="0">
                <a:solidFill>
                  <a:srgbClr val="00B050"/>
                </a:solidFill>
              </a:rPr>
              <a:t>LAMBDA:</a:t>
            </a:r>
          </a:p>
          <a:p>
            <a:pPr lvl="1"/>
            <a:r>
              <a:rPr lang="en-US" sz="4800" dirty="0">
                <a:solidFill>
                  <a:srgbClr val="00B050"/>
                </a:solidFill>
              </a:rPr>
              <a:t>ROBUSTNESS </a:t>
            </a:r>
          </a:p>
          <a:p>
            <a:pPr lvl="1"/>
            <a:r>
              <a:rPr lang="en-US" sz="4800" dirty="0">
                <a:solidFill>
                  <a:srgbClr val="00B050"/>
                </a:solidFill>
              </a:rPr>
              <a:t>&amp; REUSABILITY</a:t>
            </a:r>
          </a:p>
        </p:txBody>
      </p:sp>
    </p:spTree>
    <p:extLst>
      <p:ext uri="{BB962C8B-B14F-4D97-AF65-F5344CB8AC3E}">
        <p14:creationId xmlns:p14="http://schemas.microsoft.com/office/powerpoint/2010/main" val="319419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CREATING A GIST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1409700" y="1658504"/>
            <a:ext cx="10401300" cy="3540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DEMO</a:t>
            </a:r>
          </a:p>
          <a:p>
            <a:pPr marL="742950" indent="-742950" algn="l">
              <a:buFont typeface="Arial" panose="020B0604020202020204" pitchFamily="34" charset="0"/>
              <a:buAutoNum type="arabicPeriod"/>
            </a:pPr>
            <a:r>
              <a:rPr lang="en-US" dirty="0"/>
              <a:t>Creating a gist</a:t>
            </a:r>
          </a:p>
          <a:p>
            <a:pPr marL="742950" indent="-742950" algn="l">
              <a:buAutoNum type="arabicPeriod"/>
            </a:pPr>
            <a:r>
              <a:rPr lang="en-US" dirty="0"/>
              <a:t>Adding more than one file</a:t>
            </a:r>
          </a:p>
          <a:p>
            <a:pPr marL="742950" indent="-742950" algn="l">
              <a:buAutoNum type="arabicPeriod"/>
            </a:pPr>
            <a:r>
              <a:rPr lang="en-US" dirty="0"/>
              <a:t>Secret vs. Public</a:t>
            </a:r>
          </a:p>
        </p:txBody>
      </p:sp>
    </p:spTree>
    <p:extLst>
      <p:ext uri="{BB962C8B-B14F-4D97-AF65-F5344CB8AC3E}">
        <p14:creationId xmlns:p14="http://schemas.microsoft.com/office/powerpoint/2010/main" val="326293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338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USING A GIST</a:t>
            </a:r>
          </a:p>
        </p:txBody>
      </p:sp>
    </p:spTree>
    <p:extLst>
      <p:ext uri="{BB962C8B-B14F-4D97-AF65-F5344CB8AC3E}">
        <p14:creationId xmlns:p14="http://schemas.microsoft.com/office/powerpoint/2010/main" val="8391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A GIST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EC9C3-AE62-4C42-D311-7C1C6A3C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33" b="93055"/>
          <a:stretch/>
        </p:blipFill>
        <p:spPr>
          <a:xfrm>
            <a:off x="838200" y="1066800"/>
            <a:ext cx="5176772" cy="6811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D7DAC4-8A88-1F67-9912-40CD46C74A59}"/>
              </a:ext>
            </a:extLst>
          </p:cNvPr>
          <p:cNvSpPr/>
          <p:nvPr/>
        </p:nvSpPr>
        <p:spPr>
          <a:xfrm>
            <a:off x="1754122" y="1379682"/>
            <a:ext cx="4038600" cy="2563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02CD2CC3-B464-A3E2-DBD6-C47D96FC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0600" y="1178791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7F63B-3912-F0BB-567F-BF55EFB63923}"/>
              </a:ext>
            </a:extLst>
          </p:cNvPr>
          <p:cNvSpPr txBox="1"/>
          <p:nvPr/>
        </p:nvSpPr>
        <p:spPr>
          <a:xfrm>
            <a:off x="6570728" y="1178791"/>
            <a:ext cx="533400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Copy the URL of the gist you want to use.</a:t>
            </a:r>
          </a:p>
        </p:txBody>
      </p:sp>
    </p:spTree>
    <p:extLst>
      <p:ext uri="{BB962C8B-B14F-4D97-AF65-F5344CB8AC3E}">
        <p14:creationId xmlns:p14="http://schemas.microsoft.com/office/powerpoint/2010/main" val="148168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A GIST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EC9C3-AE62-4C42-D311-7C1C6A3C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33" b="93055"/>
          <a:stretch/>
        </p:blipFill>
        <p:spPr>
          <a:xfrm>
            <a:off x="838200" y="1066800"/>
            <a:ext cx="5176772" cy="6811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D7DAC4-8A88-1F67-9912-40CD46C74A59}"/>
              </a:ext>
            </a:extLst>
          </p:cNvPr>
          <p:cNvSpPr/>
          <p:nvPr/>
        </p:nvSpPr>
        <p:spPr>
          <a:xfrm>
            <a:off x="1754122" y="1379682"/>
            <a:ext cx="4038600" cy="2563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02CD2CC3-B464-A3E2-DBD6-C47D96FC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0600" y="1178791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7F63B-3912-F0BB-567F-BF55EFB63923}"/>
              </a:ext>
            </a:extLst>
          </p:cNvPr>
          <p:cNvSpPr txBox="1"/>
          <p:nvPr/>
        </p:nvSpPr>
        <p:spPr>
          <a:xfrm>
            <a:off x="6570728" y="1178791"/>
            <a:ext cx="533400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Copy the URL of the gist you want to use.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59E40-0DC0-36CA-8B4D-B88184700D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196"/>
          <a:stretch/>
        </p:blipFill>
        <p:spPr>
          <a:xfrm>
            <a:off x="838199" y="2004289"/>
            <a:ext cx="5205009" cy="14247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88F3B1-0B91-2106-FCD7-5AD778EA44AE}"/>
              </a:ext>
            </a:extLst>
          </p:cNvPr>
          <p:cNvSpPr/>
          <p:nvPr/>
        </p:nvSpPr>
        <p:spPr>
          <a:xfrm>
            <a:off x="1295400" y="2588489"/>
            <a:ext cx="304800" cy="23091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CB989-A881-B58D-59A9-9B0D794D2909}"/>
              </a:ext>
            </a:extLst>
          </p:cNvPr>
          <p:cNvSpPr txBox="1"/>
          <p:nvPr/>
        </p:nvSpPr>
        <p:spPr>
          <a:xfrm>
            <a:off x="6565900" y="2288445"/>
            <a:ext cx="533400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the “Import from URL” button in the Advanced Formula Environment</a:t>
            </a:r>
          </a:p>
        </p:txBody>
      </p:sp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66723E95-E721-24E8-C2A4-EBA4645BD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96000" y="24880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A GIST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EC9C3-AE62-4C42-D311-7C1C6A3C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33" b="93055"/>
          <a:stretch/>
        </p:blipFill>
        <p:spPr>
          <a:xfrm>
            <a:off x="838200" y="1066800"/>
            <a:ext cx="5176772" cy="68118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D7DAC4-8A88-1F67-9912-40CD46C74A59}"/>
              </a:ext>
            </a:extLst>
          </p:cNvPr>
          <p:cNvSpPr/>
          <p:nvPr/>
        </p:nvSpPr>
        <p:spPr>
          <a:xfrm>
            <a:off x="1754122" y="1379682"/>
            <a:ext cx="4038600" cy="2563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02CD2CC3-B464-A3E2-DBD6-C47D96FC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0600" y="1178791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7F63B-3912-F0BB-567F-BF55EFB63923}"/>
              </a:ext>
            </a:extLst>
          </p:cNvPr>
          <p:cNvSpPr txBox="1"/>
          <p:nvPr/>
        </p:nvSpPr>
        <p:spPr>
          <a:xfrm>
            <a:off x="6570728" y="1178791"/>
            <a:ext cx="5334001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Copy the URL of the gist you want to use.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59E40-0DC0-36CA-8B4D-B88184700D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196"/>
          <a:stretch/>
        </p:blipFill>
        <p:spPr>
          <a:xfrm>
            <a:off x="838199" y="2004289"/>
            <a:ext cx="5205009" cy="14247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88F3B1-0B91-2106-FCD7-5AD778EA44AE}"/>
              </a:ext>
            </a:extLst>
          </p:cNvPr>
          <p:cNvSpPr/>
          <p:nvPr/>
        </p:nvSpPr>
        <p:spPr>
          <a:xfrm>
            <a:off x="1295400" y="2588489"/>
            <a:ext cx="304800" cy="23091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CB989-A881-B58D-59A9-9B0D794D2909}"/>
              </a:ext>
            </a:extLst>
          </p:cNvPr>
          <p:cNvSpPr txBox="1"/>
          <p:nvPr/>
        </p:nvSpPr>
        <p:spPr>
          <a:xfrm>
            <a:off x="6565900" y="2288445"/>
            <a:ext cx="533400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the “Import from URL” button in the Advanced Formula Environment</a:t>
            </a:r>
          </a:p>
        </p:txBody>
      </p:sp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66723E95-E721-24E8-C2A4-EBA4645BD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96000" y="2488044"/>
            <a:ext cx="457200" cy="4572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6CBCECA6-E606-2C2A-1AC8-66F167D7B6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096000" y="4559319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95BE7-C94D-44BE-54F0-9684AB1FD6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4572" b="23230"/>
          <a:stretch/>
        </p:blipFill>
        <p:spPr>
          <a:xfrm>
            <a:off x="838197" y="3672607"/>
            <a:ext cx="5202936" cy="223062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42B280-3742-28E0-8075-FA76CDFFBB33}"/>
              </a:ext>
            </a:extLst>
          </p:cNvPr>
          <p:cNvSpPr txBox="1"/>
          <p:nvPr/>
        </p:nvSpPr>
        <p:spPr>
          <a:xfrm>
            <a:off x="6553200" y="4003089"/>
            <a:ext cx="5334001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Paste the URL and optionally add the formulas to a new module. If not selected, the gist will be imported into the currently active module.</a:t>
            </a:r>
          </a:p>
        </p:txBody>
      </p:sp>
    </p:spTree>
    <p:extLst>
      <p:ext uri="{BB962C8B-B14F-4D97-AF65-F5344CB8AC3E}">
        <p14:creationId xmlns:p14="http://schemas.microsoft.com/office/powerpoint/2010/main" val="323255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A GIST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1409700" y="1658504"/>
            <a:ext cx="9372600" cy="3540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/>
              <a:t>DEMO</a:t>
            </a:r>
          </a:p>
          <a:p>
            <a:pPr marL="742950" indent="-74295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Search of </a:t>
            </a:r>
            <a:r>
              <a:rPr lang="en-US" dirty="0" err="1"/>
              <a:t>gists</a:t>
            </a:r>
            <a:r>
              <a:rPr lang="en-US" dirty="0"/>
              <a:t> (user, filename)</a:t>
            </a:r>
          </a:p>
          <a:p>
            <a:pPr marL="742950" indent="-742950" algn="l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Import to existing module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dirty="0"/>
              <a:t>Import to new module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dirty="0"/>
              <a:t>Import of multi-file gist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dirty="0"/>
              <a:t>Import with conflict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dirty="0"/>
              <a:t>Import of “malformed URL”</a:t>
            </a:r>
          </a:p>
        </p:txBody>
      </p:sp>
    </p:spTree>
    <p:extLst>
      <p:ext uri="{BB962C8B-B14F-4D97-AF65-F5344CB8AC3E}">
        <p14:creationId xmlns:p14="http://schemas.microsoft.com/office/powerpoint/2010/main" val="189672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A GIST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11106150" cy="2438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a consistent file naming convention</a:t>
            </a: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Only use one file in each gist</a:t>
            </a: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“Secret” does not mean “Private”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FBBF6-F95B-1F66-71A1-A483113282CA}"/>
              </a:ext>
            </a:extLst>
          </p:cNvPr>
          <p:cNvGrpSpPr/>
          <p:nvPr/>
        </p:nvGrpSpPr>
        <p:grpSpPr>
          <a:xfrm>
            <a:off x="19050" y="685800"/>
            <a:ext cx="5162550" cy="1447800"/>
            <a:chOff x="19050" y="685800"/>
            <a:chExt cx="5162550" cy="1447800"/>
          </a:xfrm>
        </p:grpSpPr>
        <p:pic>
          <p:nvPicPr>
            <p:cNvPr id="6" name="Graphic 5" descr="Comment Important with solid fill">
              <a:extLst>
                <a:ext uri="{FF2B5EF4-FFF2-40B4-BE49-F238E27FC236}">
                  <a16:creationId xmlns:a16="http://schemas.microsoft.com/office/drawing/2014/main" id="{DF83BCEA-037A-5513-491E-D562639A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50" y="685800"/>
              <a:ext cx="1447800" cy="1447800"/>
            </a:xfrm>
            <a:prstGeom prst="rect">
              <a:avLst/>
            </a:prstGeom>
          </p:spPr>
        </p:pic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ED4187FE-018F-468E-C2BA-6C8B8856E6AC}"/>
                </a:ext>
              </a:extLst>
            </p:cNvPr>
            <p:cNvSpPr txBox="1">
              <a:spLocks/>
            </p:cNvSpPr>
            <p:nvPr/>
          </p:nvSpPr>
          <p:spPr>
            <a:xfrm>
              <a:off x="1466850" y="1024082"/>
              <a:ext cx="3714750" cy="538018"/>
            </a:xfrm>
            <a:prstGeom prst="rect">
              <a:avLst/>
            </a:prstGeom>
            <a:noFill/>
            <a:ln>
              <a:noFill/>
            </a:ln>
          </p:spPr>
          <p:txBody>
            <a:bodyPr anchor="t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800" b="1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solidFill>
                    <a:srgbClr val="FF0000"/>
                  </a:solidFill>
                </a:rPr>
                <a:t>TAKEAWAYS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06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717A299-DC19-ABF6-C4EE-333F684F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36540"/>
            <a:ext cx="8449854" cy="4658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REQUEST</a:t>
            </a:r>
          </a:p>
        </p:txBody>
      </p:sp>
      <p:pic>
        <p:nvPicPr>
          <p:cNvPr id="5" name="Picture 4" descr="Scatter chart, qr code&#10;&#10;Description automatically generated">
            <a:extLst>
              <a:ext uri="{FF2B5EF4-FFF2-40B4-BE49-F238E27FC236}">
                <a16:creationId xmlns:a16="http://schemas.microsoft.com/office/drawing/2014/main" id="{1AA091DD-874C-D01C-0FEE-E71C559B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472" y="2546566"/>
            <a:ext cx="1838325" cy="1838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46200-3871-47BE-73EB-C2FB19791145}"/>
              </a:ext>
            </a:extLst>
          </p:cNvPr>
          <p:cNvSpPr txBox="1"/>
          <p:nvPr/>
        </p:nvSpPr>
        <p:spPr>
          <a:xfrm>
            <a:off x="9149715" y="1869755"/>
            <a:ext cx="304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vote for expanded import capabilities in AFE:</a:t>
            </a:r>
          </a:p>
        </p:txBody>
      </p:sp>
    </p:spTree>
    <p:extLst>
      <p:ext uri="{BB962C8B-B14F-4D97-AF65-F5344CB8AC3E}">
        <p14:creationId xmlns:p14="http://schemas.microsoft.com/office/powerpoint/2010/main" val="120912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338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USING GIT</a:t>
            </a:r>
          </a:p>
        </p:txBody>
      </p:sp>
    </p:spTree>
    <p:extLst>
      <p:ext uri="{BB962C8B-B14F-4D97-AF65-F5344CB8AC3E}">
        <p14:creationId xmlns:p14="http://schemas.microsoft.com/office/powerpoint/2010/main" val="390542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GIT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B610B8-FDDB-3635-3971-935C277C3A69}"/>
              </a:ext>
            </a:extLst>
          </p:cNvPr>
          <p:cNvGrpSpPr/>
          <p:nvPr/>
        </p:nvGrpSpPr>
        <p:grpSpPr>
          <a:xfrm>
            <a:off x="2019300" y="2705100"/>
            <a:ext cx="8153400" cy="1447800"/>
            <a:chOff x="19050" y="685800"/>
            <a:chExt cx="8153400" cy="1447800"/>
          </a:xfrm>
        </p:grpSpPr>
        <p:pic>
          <p:nvPicPr>
            <p:cNvPr id="24" name="Graphic 23" descr="Comment Important with solid fill">
              <a:extLst>
                <a:ext uri="{FF2B5EF4-FFF2-40B4-BE49-F238E27FC236}">
                  <a16:creationId xmlns:a16="http://schemas.microsoft.com/office/drawing/2014/main" id="{AD3A5F50-67A7-8E01-69A7-FECFE723B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50" y="685800"/>
              <a:ext cx="1447800" cy="1447800"/>
            </a:xfrm>
            <a:prstGeom prst="rect">
              <a:avLst/>
            </a:prstGeom>
          </p:spPr>
        </p:pic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E9380C03-55F9-71DA-EB5A-E7330703BAFB}"/>
                </a:ext>
              </a:extLst>
            </p:cNvPr>
            <p:cNvSpPr txBox="1">
              <a:spLocks/>
            </p:cNvSpPr>
            <p:nvPr/>
          </p:nvSpPr>
          <p:spPr>
            <a:xfrm>
              <a:off x="1466849" y="1024082"/>
              <a:ext cx="6705601" cy="538018"/>
            </a:xfrm>
            <a:prstGeom prst="rect">
              <a:avLst/>
            </a:prstGeom>
            <a:noFill/>
            <a:ln>
              <a:noFill/>
            </a:ln>
          </p:spPr>
          <p:txBody>
            <a:bodyPr anchor="t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800" b="1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solidFill>
                    <a:srgbClr val="FF0000"/>
                  </a:solidFill>
                </a:rPr>
                <a:t>A gist is a git repository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0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338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41832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F7078-A7E4-BF02-02E5-1C8FA9E2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30" t="18918" r="14167" b="26319"/>
          <a:stretch/>
        </p:blipFill>
        <p:spPr>
          <a:xfrm>
            <a:off x="475988" y="1337102"/>
            <a:ext cx="2441706" cy="28194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7DAC4-8A88-1F67-9912-40CD46C74A59}"/>
              </a:ext>
            </a:extLst>
          </p:cNvPr>
          <p:cNvSpPr/>
          <p:nvPr/>
        </p:nvSpPr>
        <p:spPr>
          <a:xfrm>
            <a:off x="765044" y="2721402"/>
            <a:ext cx="2070100" cy="5715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02CD2CC3-B464-A3E2-DBD6-C47D96FC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2784902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7F63B-3912-F0BB-567F-BF55EFB63923}"/>
              </a:ext>
            </a:extLst>
          </p:cNvPr>
          <p:cNvSpPr txBox="1"/>
          <p:nvPr/>
        </p:nvSpPr>
        <p:spPr>
          <a:xfrm>
            <a:off x="3429000" y="2598003"/>
            <a:ext cx="8172188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“Clone via HTTPS” from the “Embed” menu of a gist to get the repository URL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84EB3C-8C69-F233-7C45-C7866AB81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67" t="16294" b="70475"/>
          <a:stretch/>
        </p:blipFill>
        <p:spPr>
          <a:xfrm>
            <a:off x="475988" y="4704911"/>
            <a:ext cx="3733833" cy="6811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B022A1-9B6B-522E-F96F-8AFEE75B0FD9}"/>
              </a:ext>
            </a:extLst>
          </p:cNvPr>
          <p:cNvSpPr/>
          <p:nvPr/>
        </p:nvSpPr>
        <p:spPr>
          <a:xfrm>
            <a:off x="2393950" y="4842302"/>
            <a:ext cx="358644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6398A-0F6A-E9D1-07D4-1C84ECE4665A}"/>
              </a:ext>
            </a:extLst>
          </p:cNvPr>
          <p:cNvSpPr txBox="1"/>
          <p:nvPr/>
        </p:nvSpPr>
        <p:spPr>
          <a:xfrm>
            <a:off x="4708656" y="4790346"/>
            <a:ext cx="6892532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Copy the repository URL</a:t>
            </a:r>
          </a:p>
        </p:txBody>
      </p:sp>
      <p:pic>
        <p:nvPicPr>
          <p:cNvPr id="22" name="Graphic 21" descr="Badge with solid fill">
            <a:extLst>
              <a:ext uri="{FF2B5EF4-FFF2-40B4-BE49-F238E27FC236}">
                <a16:creationId xmlns:a16="http://schemas.microsoft.com/office/drawing/2014/main" id="{1BCBFCF2-A57C-62DA-1DDF-929B17673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251194" y="47903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GIT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292CCE-64E3-2EA6-C9C4-E474B37EAAFF}"/>
              </a:ext>
            </a:extLst>
          </p:cNvPr>
          <p:cNvGrpSpPr/>
          <p:nvPr/>
        </p:nvGrpSpPr>
        <p:grpSpPr>
          <a:xfrm>
            <a:off x="516021" y="954794"/>
            <a:ext cx="11056905" cy="1569660"/>
            <a:chOff x="516021" y="1324126"/>
            <a:chExt cx="11056905" cy="15696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D7F63B-3912-F0BB-567F-BF55EFB63923}"/>
                </a:ext>
              </a:extLst>
            </p:cNvPr>
            <p:cNvSpPr txBox="1"/>
            <p:nvPr/>
          </p:nvSpPr>
          <p:spPr>
            <a:xfrm>
              <a:off x="6818262" y="1324126"/>
              <a:ext cx="4754664" cy="15696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Using your preferred method of interacting with git (shown here is “git bash”), clone the gist to a folder on your computer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6BC486-AC58-365D-77BC-17A52A5C1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0" t="333" r="38972" b="78138"/>
            <a:stretch/>
          </p:blipFill>
          <p:spPr>
            <a:xfrm>
              <a:off x="516021" y="1333277"/>
              <a:ext cx="5579979" cy="1182029"/>
            </a:xfrm>
            <a:prstGeom prst="rect">
              <a:avLst/>
            </a:prstGeom>
          </p:spPr>
        </p:pic>
        <p:pic>
          <p:nvPicPr>
            <p:cNvPr id="12" name="Graphic 11" descr="Badge 3 with solid fill">
              <a:extLst>
                <a:ext uri="{FF2B5EF4-FFF2-40B4-BE49-F238E27FC236}">
                  <a16:creationId xmlns:a16="http://schemas.microsoft.com/office/drawing/2014/main" id="{140FE9BD-55C9-E62B-6AE4-D87E805F7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228531" y="1695691"/>
              <a:ext cx="457200" cy="457200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F357D6-3A1D-DD7E-5546-831A6C4776E2}"/>
                </a:ext>
              </a:extLst>
            </p:cNvPr>
            <p:cNvCxnSpPr>
              <a:cxnSpLocks/>
            </p:cNvCxnSpPr>
            <p:nvPr/>
          </p:nvCxnSpPr>
          <p:spPr>
            <a:xfrm>
              <a:off x="565727" y="1619828"/>
              <a:ext cx="1828800" cy="0"/>
            </a:xfrm>
            <a:prstGeom prst="line">
              <a:avLst/>
            </a:prstGeom>
            <a:ln w="1270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B8D8DE-240C-74DF-9179-BC6D45C17FBE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" y="2044700"/>
              <a:ext cx="1828800" cy="0"/>
            </a:xfrm>
            <a:prstGeom prst="line">
              <a:avLst/>
            </a:prstGeom>
            <a:ln w="1270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3B4BB3-35AD-8CE1-D665-F74DA1563CBA}"/>
              </a:ext>
            </a:extLst>
          </p:cNvPr>
          <p:cNvGrpSpPr/>
          <p:nvPr/>
        </p:nvGrpSpPr>
        <p:grpSpPr>
          <a:xfrm>
            <a:off x="516021" y="2460146"/>
            <a:ext cx="11056905" cy="1849172"/>
            <a:chOff x="516021" y="2921705"/>
            <a:chExt cx="11056905" cy="18491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3CBB799-A1C3-3B15-C3AF-2EA109803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194" b="76161"/>
            <a:stretch/>
          </p:blipFill>
          <p:spPr>
            <a:xfrm>
              <a:off x="516021" y="2921705"/>
              <a:ext cx="5597393" cy="184917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F4B7C1-C51F-D5F2-A7B6-0B35E3ABC2D3}"/>
                </a:ext>
              </a:extLst>
            </p:cNvPr>
            <p:cNvSpPr txBox="1"/>
            <p:nvPr/>
          </p:nvSpPr>
          <p:spPr>
            <a:xfrm>
              <a:off x="6818262" y="3429000"/>
              <a:ext cx="4754664" cy="8309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 sub-folder named with the gist identifier will be added to the folder</a:t>
              </a:r>
            </a:p>
          </p:txBody>
        </p:sp>
        <p:pic>
          <p:nvPicPr>
            <p:cNvPr id="27" name="Graphic 26" descr="Badge 4 with solid fill">
              <a:extLst>
                <a:ext uri="{FF2B5EF4-FFF2-40B4-BE49-F238E27FC236}">
                  <a16:creationId xmlns:a16="http://schemas.microsoft.com/office/drawing/2014/main" id="{806D4EC9-7EF1-08CE-C299-18C95DE6C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228531" y="3617691"/>
              <a:ext cx="457200" cy="4572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509E586-DA91-9AAA-1347-82405B4A27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63713" b="79667"/>
          <a:stretch/>
        </p:blipFill>
        <p:spPr>
          <a:xfrm>
            <a:off x="484305" y="4506015"/>
            <a:ext cx="5629109" cy="18947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84541A-2BDB-3717-F9C4-DB023B52A57E}"/>
              </a:ext>
            </a:extLst>
          </p:cNvPr>
          <p:cNvSpPr txBox="1"/>
          <p:nvPr/>
        </p:nvSpPr>
        <p:spPr>
          <a:xfrm>
            <a:off x="6761146" y="5116141"/>
            <a:ext cx="4754664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file(s) in your gist are now on your computer</a:t>
            </a:r>
          </a:p>
        </p:txBody>
      </p:sp>
      <p:pic>
        <p:nvPicPr>
          <p:cNvPr id="31" name="Graphic 30" descr="Badge 5 with solid fill">
            <a:extLst>
              <a:ext uri="{FF2B5EF4-FFF2-40B4-BE49-F238E27FC236}">
                <a16:creationId xmlns:a16="http://schemas.microsoft.com/office/drawing/2014/main" id="{906D600E-2783-85EF-53B0-C8711233A6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221380" y="53030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7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1409700" y="1658504"/>
            <a:ext cx="9372600" cy="3540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DEMO</a:t>
            </a:r>
          </a:p>
          <a:p>
            <a:pPr marL="742950" indent="-742950" algn="l">
              <a:buAutoNum type="arabicPeriod"/>
            </a:pPr>
            <a:r>
              <a:rPr lang="en-US" dirty="0"/>
              <a:t>Clone a gist</a:t>
            </a:r>
          </a:p>
          <a:p>
            <a:pPr marL="742950" indent="-742950" algn="l">
              <a:buAutoNum type="arabicPeriod"/>
            </a:pPr>
            <a:r>
              <a:rPr lang="en-US" dirty="0"/>
              <a:t>Edit an existing gist locally</a:t>
            </a:r>
          </a:p>
          <a:p>
            <a:pPr marL="742950" indent="-742950" algn="l">
              <a:buAutoNum type="arabicPeriod"/>
            </a:pPr>
            <a:r>
              <a:rPr lang="en-US" dirty="0"/>
              <a:t>Add a new file to a gist</a:t>
            </a:r>
          </a:p>
          <a:p>
            <a:pPr marL="742950" indent="-742950" algn="l">
              <a:buAutoNum type="arabicPeriod"/>
            </a:pPr>
            <a:r>
              <a:rPr lang="en-US" dirty="0"/>
              <a:t>Add, Commit, Push to remote</a:t>
            </a:r>
          </a:p>
        </p:txBody>
      </p:sp>
    </p:spTree>
    <p:extLst>
      <p:ext uri="{BB962C8B-B14F-4D97-AF65-F5344CB8AC3E}">
        <p14:creationId xmlns:p14="http://schemas.microsoft.com/office/powerpoint/2010/main" val="10741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GIT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F7BF86-9B9E-E40D-BDB3-69904E6C9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222"/>
              </p:ext>
            </p:extLst>
          </p:nvPr>
        </p:nvGraphicFramePr>
        <p:xfrm>
          <a:off x="609600" y="1066800"/>
          <a:ext cx="10972800" cy="510540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711388">
                  <a:extLst>
                    <a:ext uri="{9D8B030D-6E8A-4147-A177-3AD203B41FA5}">
                      <a16:colId xmlns:a16="http://schemas.microsoft.com/office/drawing/2014/main" val="2591518008"/>
                    </a:ext>
                  </a:extLst>
                </a:gridCol>
                <a:gridCol w="7261412">
                  <a:extLst>
                    <a:ext uri="{9D8B030D-6E8A-4147-A177-3AD203B41FA5}">
                      <a16:colId xmlns:a16="http://schemas.microsoft.com/office/drawing/2014/main" val="1004473063"/>
                    </a:ext>
                  </a:extLst>
                </a:gridCol>
              </a:tblGrid>
              <a:tr h="6851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6593"/>
                  </a:ext>
                </a:extLst>
              </a:tr>
              <a:tr h="685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git clone &lt;gist URL&gt;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Creates a local copy of the gist on your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62602"/>
                  </a:ext>
                </a:extLst>
              </a:tr>
              <a:tr h="685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(make edits 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47454"/>
                  </a:ext>
                </a:extLst>
              </a:tr>
              <a:tr h="11825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After making changes to local file(s), adds the changed/added/deleted files to the working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91388"/>
                  </a:ext>
                </a:extLst>
              </a:tr>
              <a:tr h="6851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git commit –m “message”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Commits the changes to the local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442035"/>
                  </a:ext>
                </a:extLst>
              </a:tr>
              <a:tr h="11825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git push origin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Pushes any differences between local and remote to the remote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86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11106150" cy="35052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dirty="0"/>
              <a:t>Clone a gist to your local computer</a:t>
            </a:r>
          </a:p>
          <a:p>
            <a:pPr marL="742950" indent="-742950" algn="l">
              <a:buFont typeface="+mj-lt"/>
              <a:buAutoNum type="arabicPeriod"/>
            </a:pPr>
            <a:endParaRPr lang="en-US" dirty="0"/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Make edits locally</a:t>
            </a:r>
          </a:p>
          <a:p>
            <a:pPr marL="742950" indent="-742950" algn="l">
              <a:buFont typeface="+mj-lt"/>
              <a:buAutoNum type="arabicPeriod"/>
            </a:pPr>
            <a:endParaRPr lang="en-US" dirty="0"/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Push changes to the URL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FBBF6-F95B-1F66-71A1-A483113282CA}"/>
              </a:ext>
            </a:extLst>
          </p:cNvPr>
          <p:cNvGrpSpPr/>
          <p:nvPr/>
        </p:nvGrpSpPr>
        <p:grpSpPr>
          <a:xfrm>
            <a:off x="19050" y="685800"/>
            <a:ext cx="5162550" cy="1447800"/>
            <a:chOff x="19050" y="685800"/>
            <a:chExt cx="5162550" cy="1447800"/>
          </a:xfrm>
        </p:grpSpPr>
        <p:pic>
          <p:nvPicPr>
            <p:cNvPr id="6" name="Graphic 5" descr="Comment Important with solid fill">
              <a:extLst>
                <a:ext uri="{FF2B5EF4-FFF2-40B4-BE49-F238E27FC236}">
                  <a16:creationId xmlns:a16="http://schemas.microsoft.com/office/drawing/2014/main" id="{DF83BCEA-037A-5513-491E-D562639A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50" y="685800"/>
              <a:ext cx="1447800" cy="1447800"/>
            </a:xfrm>
            <a:prstGeom prst="rect">
              <a:avLst/>
            </a:prstGeom>
          </p:spPr>
        </p:pic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ED4187FE-018F-468E-C2BA-6C8B8856E6AC}"/>
                </a:ext>
              </a:extLst>
            </p:cNvPr>
            <p:cNvSpPr txBox="1">
              <a:spLocks/>
            </p:cNvSpPr>
            <p:nvPr/>
          </p:nvSpPr>
          <p:spPr>
            <a:xfrm>
              <a:off x="1466850" y="1024082"/>
              <a:ext cx="3714750" cy="538018"/>
            </a:xfrm>
            <a:prstGeom prst="rect">
              <a:avLst/>
            </a:prstGeom>
            <a:noFill/>
            <a:ln>
              <a:noFill/>
            </a:ln>
          </p:spPr>
          <p:txBody>
            <a:bodyPr anchor="t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800" b="1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solidFill>
                    <a:srgbClr val="FF0000"/>
                  </a:solidFill>
                </a:rPr>
                <a:t>TAKEAWAYS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D25B1B0B-2869-6127-D9D9-599B17A60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72345"/>
            <a:ext cx="21431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2B80C-73B8-5164-1F8D-47F5983036AE}"/>
              </a:ext>
            </a:extLst>
          </p:cNvPr>
          <p:cNvSpPr txBox="1"/>
          <p:nvPr/>
        </p:nvSpPr>
        <p:spPr>
          <a:xfrm>
            <a:off x="9144000" y="339667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for </a:t>
            </a:r>
          </a:p>
          <a:p>
            <a:r>
              <a:rPr lang="en-US" dirty="0">
                <a:solidFill>
                  <a:schemeClr val="bg1"/>
                </a:solidFill>
              </a:rPr>
              <a:t>git bash</a:t>
            </a:r>
          </a:p>
        </p:txBody>
      </p:sp>
    </p:spTree>
    <p:extLst>
      <p:ext uri="{BB962C8B-B14F-4D97-AF65-F5344CB8AC3E}">
        <p14:creationId xmlns:p14="http://schemas.microsoft.com/office/powerpoint/2010/main" val="3965415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FUNCTION NAMES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59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NATIVE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644393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FUNCTION NAMES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NATIVE FUNCTIONS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838200" y="990600"/>
            <a:ext cx="11106150" cy="46482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All Excel functions are capitalized</a:t>
            </a: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Punctuation is not used (except period e.g. </a:t>
            </a:r>
            <a:r>
              <a:rPr lang="en-US" sz="2400" i="1" dirty="0"/>
              <a:t>F.DIST.INV</a:t>
            </a:r>
            <a:r>
              <a:rPr lang="en-US" sz="2400" dirty="0"/>
              <a:t>)</a:t>
            </a: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Names don’t conflict with references</a:t>
            </a: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Usually descriptive</a:t>
            </a: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Usually short</a:t>
            </a:r>
          </a:p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Not perfect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959FD4-F5AC-2427-39CD-150CD0B7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895600"/>
            <a:ext cx="3773729" cy="3289918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B36E28B1-209C-D2B2-CE3D-3B2A292ACE57}"/>
              </a:ext>
            </a:extLst>
          </p:cNvPr>
          <p:cNvSpPr/>
          <p:nvPr/>
        </p:nvSpPr>
        <p:spPr>
          <a:xfrm rot="9454736" flipH="1">
            <a:off x="970041" y="5249505"/>
            <a:ext cx="7417934" cy="1358110"/>
          </a:xfrm>
          <a:prstGeom prst="arc">
            <a:avLst>
              <a:gd name="adj1" fmla="val 240617"/>
              <a:gd name="adj2" fmla="val 8671805"/>
            </a:avLst>
          </a:prstGeom>
          <a:noFill/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FUNCTION NAMES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59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419683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FUNCTION NAMES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309545" y="457200"/>
            <a:ext cx="10061953" cy="508861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defPPr>
              <a:defRPr lang="en-US"/>
            </a:defPPr>
            <a:lvl1pPr indent="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800" dirty="0"/>
              <a:t>LAMBDA functions use the same syntax rules as 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First character must be letter, underscore or backslash \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Remainder must be letters, numbers, periods or underscores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You can’t use C, or R as a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You can’t use 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Spaces aren’t allowed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Names aren’t case-sensitive</a:t>
            </a:r>
          </a:p>
          <a:p>
            <a:pPr lv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28656F-1D7D-33D2-D41B-F064F52AD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" r="15593" b="29425"/>
          <a:stretch/>
        </p:blipFill>
        <p:spPr>
          <a:xfrm>
            <a:off x="6400800" y="2743200"/>
            <a:ext cx="2641945" cy="355787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23D9AD-FCC4-51F4-7BF3-F12928680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20"/>
          <a:stretch/>
        </p:blipFill>
        <p:spPr>
          <a:xfrm>
            <a:off x="9235892" y="2743200"/>
            <a:ext cx="2641945" cy="31638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1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FUNCTION NAMES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1409700" y="1658504"/>
            <a:ext cx="9372600" cy="3540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DEMO</a:t>
            </a:r>
          </a:p>
          <a:p>
            <a:pPr marL="742950" indent="-742950" algn="l">
              <a:buAutoNum type="arabicPeriod"/>
            </a:pPr>
            <a:r>
              <a:rPr lang="en-US" dirty="0"/>
              <a:t>Duplication of native functions doesn’t work</a:t>
            </a:r>
          </a:p>
          <a:p>
            <a:pPr marL="742950" indent="-742950" algn="l">
              <a:buAutoNum type="arabicPeriod"/>
            </a:pPr>
            <a:r>
              <a:rPr lang="en-US" dirty="0"/>
              <a:t>Grouping of like functions using a period</a:t>
            </a:r>
          </a:p>
        </p:txBody>
      </p:sp>
    </p:spTree>
    <p:extLst>
      <p:ext uri="{BB962C8B-B14F-4D97-AF65-F5344CB8AC3E}">
        <p14:creationId xmlns:p14="http://schemas.microsoft.com/office/powerpoint/2010/main" val="22298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1C76C-80B4-78DF-818C-043D200130D2}"/>
              </a:ext>
            </a:extLst>
          </p:cNvPr>
          <p:cNvGrpSpPr/>
          <p:nvPr/>
        </p:nvGrpSpPr>
        <p:grpSpPr>
          <a:xfrm>
            <a:off x="1044977" y="1828800"/>
            <a:ext cx="10102045" cy="3682229"/>
            <a:chOff x="489755" y="1709498"/>
            <a:chExt cx="10102045" cy="36822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F7CDA7-3F10-6629-E396-8250F69E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755" y="1709498"/>
              <a:ext cx="10102045" cy="3098418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97FF1A-179B-3375-E409-0C937940FA24}"/>
                </a:ext>
              </a:extLst>
            </p:cNvPr>
            <p:cNvSpPr txBox="1"/>
            <p:nvPr/>
          </p:nvSpPr>
          <p:spPr>
            <a:xfrm>
              <a:off x="3886200" y="4191398"/>
              <a:ext cx="6248400" cy="12003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 simple way to share code snippets with others.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Go to </a:t>
              </a:r>
              <a:r>
                <a:rPr lang="en-US" sz="24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https://gist.github.com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Sign in with a </a:t>
              </a:r>
              <a:r>
                <a:rPr lang="en-US" sz="2400" dirty="0" err="1">
                  <a:solidFill>
                    <a:schemeClr val="bg1"/>
                  </a:solidFill>
                </a:rPr>
                <a:t>github</a:t>
              </a:r>
              <a:r>
                <a:rPr lang="en-US" sz="2400" dirty="0">
                  <a:solidFill>
                    <a:schemeClr val="bg1"/>
                  </a:solidFill>
                </a:rPr>
                <a:t> account (or create one)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61897C-5527-106A-4310-618786102355}"/>
                </a:ext>
              </a:extLst>
            </p:cNvPr>
            <p:cNvSpPr>
              <a:spLocks/>
            </p:cNvSpPr>
            <p:nvPr/>
          </p:nvSpPr>
          <p:spPr>
            <a:xfrm>
              <a:off x="1600200" y="1981200"/>
              <a:ext cx="1349778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7EEE01-8148-C4A3-5661-EEFFB3FC6843}"/>
                </a:ext>
              </a:extLst>
            </p:cNvPr>
            <p:cNvSpPr/>
            <p:nvPr/>
          </p:nvSpPr>
          <p:spPr>
            <a:xfrm>
              <a:off x="8051800" y="2604654"/>
              <a:ext cx="19050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73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FUNCTION NAMES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457200" y="1104899"/>
            <a:ext cx="11106150" cy="46482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C2AC84E-C246-0161-1700-723252CCE1FB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11277600" cy="46482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800" dirty="0"/>
              <a:t>Function names:</a:t>
            </a:r>
            <a:endParaRPr lang="en-US" sz="2800" dirty="0">
              <a:solidFill>
                <a:schemeClr val="bg1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Should be </a:t>
            </a:r>
            <a:r>
              <a:rPr lang="en-US" sz="1800" dirty="0">
                <a:solidFill>
                  <a:srgbClr val="FF0000"/>
                </a:solidFill>
              </a:rPr>
              <a:t>capitalized</a:t>
            </a:r>
            <a:r>
              <a:rPr lang="en-US" sz="1800" dirty="0">
                <a:solidFill>
                  <a:schemeClr val="bg1"/>
                </a:solidFill>
              </a:rPr>
              <a:t> so they are easily distinguished from other names or LET variables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Should </a:t>
            </a:r>
            <a:r>
              <a:rPr lang="en-US" sz="1800" dirty="0">
                <a:solidFill>
                  <a:srgbClr val="FF0000"/>
                </a:solidFill>
              </a:rPr>
              <a:t>start with a letter </a:t>
            </a:r>
            <a:r>
              <a:rPr lang="en-US" sz="1800" dirty="0">
                <a:solidFill>
                  <a:schemeClr val="bg1"/>
                </a:solidFill>
              </a:rPr>
              <a:t>so they are easy to type into the grid and other functions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Should </a:t>
            </a:r>
            <a:r>
              <a:rPr lang="en-US" sz="1800" dirty="0">
                <a:solidFill>
                  <a:srgbClr val="FF0000"/>
                </a:solidFill>
              </a:rPr>
              <a:t>use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numbers sparingly</a:t>
            </a:r>
            <a:r>
              <a:rPr lang="en-US" sz="1800" dirty="0">
                <a:solidFill>
                  <a:schemeClr val="bg1"/>
                </a:solidFill>
              </a:rPr>
              <a:t> and only to shorten the spelling of the number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Should </a:t>
            </a:r>
            <a:r>
              <a:rPr lang="en-US" sz="1800" dirty="0">
                <a:solidFill>
                  <a:srgbClr val="FF0000"/>
                </a:solidFill>
              </a:rPr>
              <a:t>use periods only to group like functions </a:t>
            </a:r>
            <a:r>
              <a:rPr lang="en-US" sz="1800" dirty="0">
                <a:solidFill>
                  <a:schemeClr val="bg1"/>
                </a:solidFill>
              </a:rPr>
              <a:t>within a module (e.g. TEXT.SPLITTER)</a:t>
            </a:r>
            <a:endParaRPr lang="en-US" sz="18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Should </a:t>
            </a:r>
            <a:r>
              <a:rPr lang="en-US" sz="1800" dirty="0">
                <a:solidFill>
                  <a:srgbClr val="FF0000"/>
                </a:solidFill>
              </a:rPr>
              <a:t>not use underscores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/>
                </a:solidFill>
              </a:rPr>
              <a:t>mostly to make functions faster to type)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Should be </a:t>
            </a:r>
            <a:r>
              <a:rPr lang="en-US" sz="1800" dirty="0">
                <a:solidFill>
                  <a:srgbClr val="FF0000"/>
                </a:solidFill>
              </a:rPr>
              <a:t>meaningful</a:t>
            </a:r>
            <a:r>
              <a:rPr lang="en-US" sz="1800" dirty="0"/>
              <a:t>. Don’t use TEXT.SPLIT when only splitting on spaces. Use TEXT.SPLITONSPACE instead.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63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MODULES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59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WHY TO USE THEM</a:t>
            </a:r>
          </a:p>
        </p:txBody>
      </p:sp>
    </p:spTree>
    <p:extLst>
      <p:ext uri="{BB962C8B-B14F-4D97-AF65-F5344CB8AC3E}">
        <p14:creationId xmlns:p14="http://schemas.microsoft.com/office/powerpoint/2010/main" val="3837787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WHY TO USE THEM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10061953" cy="440281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defPPr>
              <a:defRPr lang="en-US"/>
            </a:defPPr>
            <a:lvl1pPr indent="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Avoid confusing LAMBDAs with native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Keep separate functions with the same name but different domains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Easily group functions around specific topics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Keep test functions separate from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Keep functions by other developers separate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Easier to find when typing formulas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498400-C63A-29C6-54E1-4188D475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07" y="2582188"/>
            <a:ext cx="4191585" cy="3448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643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59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OPTIONAL PARAMS</a:t>
            </a:r>
          </a:p>
        </p:txBody>
      </p:sp>
    </p:spTree>
    <p:extLst>
      <p:ext uri="{BB962C8B-B14F-4D97-AF65-F5344CB8AC3E}">
        <p14:creationId xmlns:p14="http://schemas.microsoft.com/office/powerpoint/2010/main" val="2906505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OPTIONAL PARAMS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11658600" cy="440281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defPPr>
              <a:defRPr lang="en-US"/>
            </a:defPPr>
            <a:lvl1pPr indent="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400" dirty="0"/>
              <a:t>An optional parameter is enclosed in square brackets like this: [param]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user can omit the parameter when using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the user omits the parameter, ISOMITTED(param) returns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It’s up to you to control what happens when: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An optional parameter is supplied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An optional parameter is omitted</a:t>
            </a:r>
          </a:p>
        </p:txBody>
      </p:sp>
    </p:spTree>
    <p:extLst>
      <p:ext uri="{BB962C8B-B14F-4D97-AF65-F5344CB8AC3E}">
        <p14:creationId xmlns:p14="http://schemas.microsoft.com/office/powerpoint/2010/main" val="3531187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OPTIONAL PARAMS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1409700" y="1658504"/>
            <a:ext cx="9372600" cy="3540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DEMO</a:t>
            </a:r>
          </a:p>
          <a:p>
            <a:pPr marL="742950" indent="-742950" algn="l">
              <a:buAutoNum type="arabicPeriod"/>
            </a:pPr>
            <a:r>
              <a:rPr lang="en-US" dirty="0"/>
              <a:t>What happens when a non-optional parameter is omitted</a:t>
            </a:r>
          </a:p>
          <a:p>
            <a:pPr marL="742950" indent="-742950" algn="l">
              <a:buAutoNum type="arabicPeriod"/>
            </a:pPr>
            <a:r>
              <a:rPr lang="en-US" dirty="0"/>
              <a:t>Testing ISOMITTED</a:t>
            </a:r>
          </a:p>
          <a:p>
            <a:pPr marL="742950" indent="-742950" algn="l">
              <a:buAutoNum type="arabicPeriod"/>
            </a:pPr>
            <a:r>
              <a:rPr lang="en-US" dirty="0"/>
              <a:t>One-of two optional parameters</a:t>
            </a:r>
          </a:p>
          <a:p>
            <a:pPr marL="742950" indent="-742950" algn="l">
              <a:buAutoNum type="arabicPeriod"/>
            </a:pPr>
            <a:r>
              <a:rPr lang="en-US" dirty="0"/>
              <a:t>IFOMITTED</a:t>
            </a:r>
          </a:p>
        </p:txBody>
      </p:sp>
    </p:spTree>
    <p:extLst>
      <p:ext uri="{BB962C8B-B14F-4D97-AF65-F5344CB8AC3E}">
        <p14:creationId xmlns:p14="http://schemas.microsoft.com/office/powerpoint/2010/main" val="1134961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59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TYPES / DOMAINS</a:t>
            </a:r>
          </a:p>
        </p:txBody>
      </p:sp>
    </p:spTree>
    <p:extLst>
      <p:ext uri="{BB962C8B-B14F-4D97-AF65-F5344CB8AC3E}">
        <p14:creationId xmlns:p14="http://schemas.microsoft.com/office/powerpoint/2010/main" val="2534625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TYPES / DOMAINS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11506200" cy="440281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defPPr>
              <a:defRPr lang="en-US"/>
            </a:defPPr>
            <a:lvl1pPr indent="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400" dirty="0"/>
              <a:t>Usually, a parameter will expect a specific data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Sometimes, a parameter may expect a limited domain of values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E.g. a numeric parameter that expects only numbers between 1 and 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Unexpected values may produce confusing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It’s up to you to control what happens when: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 value of the wrong data type is provided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An out-of-range value is provided</a:t>
            </a:r>
          </a:p>
        </p:txBody>
      </p:sp>
    </p:spTree>
    <p:extLst>
      <p:ext uri="{BB962C8B-B14F-4D97-AF65-F5344CB8AC3E}">
        <p14:creationId xmlns:p14="http://schemas.microsoft.com/office/powerpoint/2010/main" val="948947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TYPES / DOMAINS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1409700" y="1658504"/>
            <a:ext cx="9372600" cy="3540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DEMO</a:t>
            </a:r>
          </a:p>
          <a:p>
            <a:pPr marL="742950" indent="-742950" algn="l">
              <a:buAutoNum type="arabicPeriod"/>
            </a:pPr>
            <a:r>
              <a:rPr lang="en-US" dirty="0"/>
              <a:t>Testing data types</a:t>
            </a:r>
          </a:p>
          <a:p>
            <a:pPr marL="742950" indent="-742950" algn="l">
              <a:buAutoNum type="arabicPeriod"/>
            </a:pPr>
            <a:r>
              <a:rPr lang="en-US" dirty="0"/>
              <a:t>Domain test</a:t>
            </a:r>
          </a:p>
        </p:txBody>
      </p:sp>
    </p:spTree>
    <p:extLst>
      <p:ext uri="{BB962C8B-B14F-4D97-AF65-F5344CB8AC3E}">
        <p14:creationId xmlns:p14="http://schemas.microsoft.com/office/powerpoint/2010/main" val="1857387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 chart, qr code&#10;&#10;Description automatically generated">
            <a:extLst>
              <a:ext uri="{FF2B5EF4-FFF2-40B4-BE49-F238E27FC236}">
                <a16:creationId xmlns:a16="http://schemas.microsoft.com/office/drawing/2014/main" id="{0CBFCBE7-FE73-7E50-201B-7FBCC0F4D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512293"/>
            <a:ext cx="2143125" cy="214312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11106150" cy="350520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dirty="0"/>
              <a:t>Non-optional params will cause #VALUE! if omitted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Use IFOMITTED for optional params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Test for correct types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Test for correct domains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FBBF6-F95B-1F66-71A1-A483113282CA}"/>
              </a:ext>
            </a:extLst>
          </p:cNvPr>
          <p:cNvGrpSpPr/>
          <p:nvPr/>
        </p:nvGrpSpPr>
        <p:grpSpPr>
          <a:xfrm>
            <a:off x="19050" y="685800"/>
            <a:ext cx="5162550" cy="1447800"/>
            <a:chOff x="19050" y="685800"/>
            <a:chExt cx="5162550" cy="1447800"/>
          </a:xfrm>
        </p:grpSpPr>
        <p:pic>
          <p:nvPicPr>
            <p:cNvPr id="6" name="Graphic 5" descr="Comment Important with solid fill">
              <a:extLst>
                <a:ext uri="{FF2B5EF4-FFF2-40B4-BE49-F238E27FC236}">
                  <a16:creationId xmlns:a16="http://schemas.microsoft.com/office/drawing/2014/main" id="{DF83BCEA-037A-5513-491E-D562639A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050" y="685800"/>
              <a:ext cx="1447800" cy="1447800"/>
            </a:xfrm>
            <a:prstGeom prst="rect">
              <a:avLst/>
            </a:prstGeom>
          </p:spPr>
        </p:pic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ED4187FE-018F-468E-C2BA-6C8B8856E6AC}"/>
                </a:ext>
              </a:extLst>
            </p:cNvPr>
            <p:cNvSpPr txBox="1">
              <a:spLocks/>
            </p:cNvSpPr>
            <p:nvPr/>
          </p:nvSpPr>
          <p:spPr>
            <a:xfrm>
              <a:off x="1466850" y="1024082"/>
              <a:ext cx="3714750" cy="538018"/>
            </a:xfrm>
            <a:prstGeom prst="rect">
              <a:avLst/>
            </a:prstGeom>
            <a:noFill/>
            <a:ln>
              <a:noFill/>
            </a:ln>
          </p:spPr>
          <p:txBody>
            <a:bodyPr anchor="t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b="1" kern="12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800" b="1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solidFill>
                    <a:srgbClr val="FF0000"/>
                  </a:solidFill>
                </a:rPr>
                <a:t>TAKEAWAYS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02B80C-73B8-5164-1F8D-47F5983036AE}"/>
              </a:ext>
            </a:extLst>
          </p:cNvPr>
          <p:cNvSpPr txBox="1"/>
          <p:nvPr/>
        </p:nvSpPr>
        <p:spPr>
          <a:xfrm>
            <a:off x="9601200" y="4038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Vote to add IFOMITTED to Excel</a:t>
            </a:r>
          </a:p>
        </p:txBody>
      </p:sp>
    </p:spTree>
    <p:extLst>
      <p:ext uri="{BB962C8B-B14F-4D97-AF65-F5344CB8AC3E}">
        <p14:creationId xmlns:p14="http://schemas.microsoft.com/office/powerpoint/2010/main" val="3219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338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CREATING A GIST</a:t>
            </a:r>
          </a:p>
        </p:txBody>
      </p:sp>
    </p:spTree>
    <p:extLst>
      <p:ext uri="{BB962C8B-B14F-4D97-AF65-F5344CB8AC3E}">
        <p14:creationId xmlns:p14="http://schemas.microsoft.com/office/powerpoint/2010/main" val="412896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BUILDING BLOCKS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59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5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BUILDING 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68AC05-8DDC-804D-F441-A35C0B6E3033}"/>
              </a:ext>
            </a:extLst>
          </p:cNvPr>
          <p:cNvSpPr txBox="1">
            <a:spLocks/>
          </p:cNvSpPr>
          <p:nvPr/>
        </p:nvSpPr>
        <p:spPr>
          <a:xfrm>
            <a:off x="1409700" y="1658504"/>
            <a:ext cx="9372600" cy="354099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DEMO</a:t>
            </a:r>
          </a:p>
          <a:p>
            <a:pPr marL="742950" indent="-742950" algn="l">
              <a:buAutoNum type="arabicPeriod"/>
            </a:pPr>
            <a:r>
              <a:rPr lang="en-US" dirty="0"/>
              <a:t>Components of DESCRIBE</a:t>
            </a:r>
          </a:p>
          <a:p>
            <a:pPr marL="1200150" lvl="1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Lambda-</a:t>
            </a:r>
            <a:r>
              <a:rPr lang="en-US" sz="2800" dirty="0" err="1">
                <a:solidFill>
                  <a:schemeClr val="bg1"/>
                </a:solidFill>
              </a:rPr>
              <a:t>ized</a:t>
            </a:r>
            <a:r>
              <a:rPr lang="en-US" sz="2800" dirty="0">
                <a:solidFill>
                  <a:schemeClr val="bg1"/>
                </a:solidFill>
              </a:rPr>
              <a:t> native functions</a:t>
            </a:r>
          </a:p>
          <a:p>
            <a:pPr marL="1200150" lvl="1" indent="-7429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FUNCS</a:t>
            </a:r>
          </a:p>
          <a:p>
            <a:pPr marL="1200150" lvl="1" indent="-7429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STACKER</a:t>
            </a:r>
          </a:p>
          <a:p>
            <a:pPr marL="1200150" lvl="1" indent="-7429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AGG</a:t>
            </a:r>
          </a:p>
          <a:p>
            <a:pPr marL="1200150" lvl="1" indent="-7429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3341453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4CC05-1A7F-8525-DE93-BBF182F6A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2819400"/>
            <a:ext cx="6096000" cy="9144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 YOU!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1E2492-96A2-E76C-AF0D-406A09CFC229}"/>
              </a:ext>
            </a:extLst>
          </p:cNvPr>
          <p:cNvSpPr txBox="1">
            <a:spLocks/>
          </p:cNvSpPr>
          <p:nvPr/>
        </p:nvSpPr>
        <p:spPr>
          <a:xfrm>
            <a:off x="3048000" y="3759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06FA712-89A1-7542-A5D9-2C648DBD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41"/>
          <a:stretch/>
        </p:blipFill>
        <p:spPr>
          <a:xfrm>
            <a:off x="1523966" y="854850"/>
            <a:ext cx="9144067" cy="49212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CREATING A GIST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EEE01-8148-C4A3-5661-EEFFB3FC6843}"/>
              </a:ext>
            </a:extLst>
          </p:cNvPr>
          <p:cNvSpPr/>
          <p:nvPr/>
        </p:nvSpPr>
        <p:spPr>
          <a:xfrm>
            <a:off x="9931400" y="927100"/>
            <a:ext cx="304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2069C-8A8D-F594-D622-620FDEBC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84" b="10271"/>
          <a:stretch/>
        </p:blipFill>
        <p:spPr>
          <a:xfrm>
            <a:off x="1511266" y="1752600"/>
            <a:ext cx="9144067" cy="3657600"/>
          </a:xfrm>
          <a:prstGeom prst="rect">
            <a:avLst/>
          </a:prstGeom>
        </p:spPr>
      </p:pic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202E5D1F-8348-8529-833D-9633111E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872310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DA352-10B2-0E59-59B4-27BCEA5C4053}"/>
              </a:ext>
            </a:extLst>
          </p:cNvPr>
          <p:cNvSpPr txBox="1"/>
          <p:nvPr/>
        </p:nvSpPr>
        <p:spPr>
          <a:xfrm>
            <a:off x="2971799" y="2828835"/>
            <a:ext cx="6248400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To create a new gist, log in and hit the + button in the top-right corner of the window</a:t>
            </a:r>
          </a:p>
        </p:txBody>
      </p:sp>
    </p:spTree>
    <p:extLst>
      <p:ext uri="{BB962C8B-B14F-4D97-AF65-F5344CB8AC3E}">
        <p14:creationId xmlns:p14="http://schemas.microsoft.com/office/powerpoint/2010/main" val="109776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06FA712-89A1-7542-A5D9-2C648DBD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41"/>
          <a:stretch/>
        </p:blipFill>
        <p:spPr>
          <a:xfrm>
            <a:off x="1523966" y="854850"/>
            <a:ext cx="9144067" cy="49212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CREATING A GIST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EEE01-8148-C4A3-5661-EEFFB3FC6843}"/>
              </a:ext>
            </a:extLst>
          </p:cNvPr>
          <p:cNvSpPr/>
          <p:nvPr/>
        </p:nvSpPr>
        <p:spPr>
          <a:xfrm>
            <a:off x="9931400" y="927100"/>
            <a:ext cx="304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2069C-8A8D-F594-D622-620FDEBC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84" b="10271"/>
          <a:stretch/>
        </p:blipFill>
        <p:spPr>
          <a:xfrm>
            <a:off x="1511266" y="1752600"/>
            <a:ext cx="9144067" cy="3657600"/>
          </a:xfrm>
          <a:prstGeom prst="rect">
            <a:avLst/>
          </a:prstGeom>
        </p:spPr>
      </p:pic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202E5D1F-8348-8529-833D-9633111E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872310"/>
            <a:ext cx="457200" cy="457200"/>
          </a:xfrm>
          <a:prstGeom prst="rect">
            <a:avLst/>
          </a:prstGeom>
        </p:spPr>
      </p:pic>
      <p:pic>
        <p:nvPicPr>
          <p:cNvPr id="21" name="Graphic 20" descr="Badge with solid fill">
            <a:extLst>
              <a:ext uri="{FF2B5EF4-FFF2-40B4-BE49-F238E27FC236}">
                <a16:creationId xmlns:a16="http://schemas.microsoft.com/office/drawing/2014/main" id="{0A719CB4-99EF-AA44-E99B-4B37B84B0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37510" y="179704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981E2D-1750-84AE-7037-896D553B8482}"/>
              </a:ext>
            </a:extLst>
          </p:cNvPr>
          <p:cNvSpPr txBox="1"/>
          <p:nvPr/>
        </p:nvSpPr>
        <p:spPr>
          <a:xfrm>
            <a:off x="2971799" y="2828835"/>
            <a:ext cx="6248400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 Enter a friendly description to tell others what the gist contains.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82DD3-CD78-3908-10F0-057193B1078C}"/>
              </a:ext>
            </a:extLst>
          </p:cNvPr>
          <p:cNvSpPr>
            <a:spLocks/>
          </p:cNvSpPr>
          <p:nvPr/>
        </p:nvSpPr>
        <p:spPr>
          <a:xfrm>
            <a:off x="2494710" y="1904999"/>
            <a:ext cx="7115578" cy="241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06FA712-89A1-7542-A5D9-2C648DBD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41"/>
          <a:stretch/>
        </p:blipFill>
        <p:spPr>
          <a:xfrm>
            <a:off x="1523966" y="854850"/>
            <a:ext cx="9144067" cy="49212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CREATING A GIST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EEE01-8148-C4A3-5661-EEFFB3FC6843}"/>
              </a:ext>
            </a:extLst>
          </p:cNvPr>
          <p:cNvSpPr/>
          <p:nvPr/>
        </p:nvSpPr>
        <p:spPr>
          <a:xfrm>
            <a:off x="9931400" y="927100"/>
            <a:ext cx="304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2069C-8A8D-F594-D622-620FDEBC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84" b="10271"/>
          <a:stretch/>
        </p:blipFill>
        <p:spPr>
          <a:xfrm>
            <a:off x="1511266" y="1752600"/>
            <a:ext cx="9144067" cy="3657600"/>
          </a:xfrm>
          <a:prstGeom prst="rect">
            <a:avLst/>
          </a:prstGeom>
        </p:spPr>
      </p:pic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202E5D1F-8348-8529-833D-9633111E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872310"/>
            <a:ext cx="457200" cy="457200"/>
          </a:xfrm>
          <a:prstGeom prst="rect">
            <a:avLst/>
          </a:prstGeom>
        </p:spPr>
      </p:pic>
      <p:pic>
        <p:nvPicPr>
          <p:cNvPr id="21" name="Graphic 20" descr="Badge with solid fill">
            <a:extLst>
              <a:ext uri="{FF2B5EF4-FFF2-40B4-BE49-F238E27FC236}">
                <a16:creationId xmlns:a16="http://schemas.microsoft.com/office/drawing/2014/main" id="{0A719CB4-99EF-AA44-E99B-4B37B84B0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12110" y="179704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981E2D-1750-84AE-7037-896D553B8482}"/>
              </a:ext>
            </a:extLst>
          </p:cNvPr>
          <p:cNvSpPr txBox="1"/>
          <p:nvPr/>
        </p:nvSpPr>
        <p:spPr>
          <a:xfrm>
            <a:off x="2971799" y="2828835"/>
            <a:ext cx="6248400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3. Enter a file name for the gist. I use one of: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excel-lambda-function-NAMEOFFUNCTION.txt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excel-lambda-module-NAMEOFMODULE.txt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82DD3-CD78-3908-10F0-057193B1078C}"/>
              </a:ext>
            </a:extLst>
          </p:cNvPr>
          <p:cNvSpPr>
            <a:spLocks/>
          </p:cNvSpPr>
          <p:nvPr/>
        </p:nvSpPr>
        <p:spPr>
          <a:xfrm>
            <a:off x="2494710" y="1904999"/>
            <a:ext cx="7115578" cy="241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A071AF2B-DFC7-92A5-720D-ACEAA3037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012110" y="2185171"/>
            <a:ext cx="457200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7AA735-17EC-8C5B-7466-8A3E83EB79A5}"/>
              </a:ext>
            </a:extLst>
          </p:cNvPr>
          <p:cNvSpPr>
            <a:spLocks/>
          </p:cNvSpPr>
          <p:nvPr/>
        </p:nvSpPr>
        <p:spPr>
          <a:xfrm>
            <a:off x="2494710" y="2298699"/>
            <a:ext cx="7115578" cy="241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06FA712-89A1-7542-A5D9-2C648DBD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41"/>
          <a:stretch/>
        </p:blipFill>
        <p:spPr>
          <a:xfrm>
            <a:off x="1523966" y="854850"/>
            <a:ext cx="9144067" cy="49212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CREATING A GIST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EEE01-8148-C4A3-5661-EEFFB3FC6843}"/>
              </a:ext>
            </a:extLst>
          </p:cNvPr>
          <p:cNvSpPr/>
          <p:nvPr/>
        </p:nvSpPr>
        <p:spPr>
          <a:xfrm>
            <a:off x="9931400" y="927100"/>
            <a:ext cx="304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2069C-8A8D-F594-D622-620FDEBC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84" b="10271"/>
          <a:stretch/>
        </p:blipFill>
        <p:spPr>
          <a:xfrm>
            <a:off x="1511266" y="1752600"/>
            <a:ext cx="9144067" cy="3657600"/>
          </a:xfrm>
          <a:prstGeom prst="rect">
            <a:avLst/>
          </a:prstGeom>
        </p:spPr>
      </p:pic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202E5D1F-8348-8529-833D-9633111E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872310"/>
            <a:ext cx="457200" cy="457200"/>
          </a:xfrm>
          <a:prstGeom prst="rect">
            <a:avLst/>
          </a:prstGeom>
        </p:spPr>
      </p:pic>
      <p:pic>
        <p:nvPicPr>
          <p:cNvPr id="21" name="Graphic 20" descr="Badge with solid fill">
            <a:extLst>
              <a:ext uri="{FF2B5EF4-FFF2-40B4-BE49-F238E27FC236}">
                <a16:creationId xmlns:a16="http://schemas.microsoft.com/office/drawing/2014/main" id="{0A719CB4-99EF-AA44-E99B-4B37B84B0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12110" y="1797049"/>
            <a:ext cx="457200" cy="45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282DD3-CD78-3908-10F0-057193B1078C}"/>
              </a:ext>
            </a:extLst>
          </p:cNvPr>
          <p:cNvSpPr>
            <a:spLocks/>
          </p:cNvSpPr>
          <p:nvPr/>
        </p:nvSpPr>
        <p:spPr>
          <a:xfrm>
            <a:off x="2494710" y="1904999"/>
            <a:ext cx="7115578" cy="241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A071AF2B-DFC7-92A5-720D-ACEAA3037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012110" y="2185171"/>
            <a:ext cx="457200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7AA735-17EC-8C5B-7466-8A3E83EB79A5}"/>
              </a:ext>
            </a:extLst>
          </p:cNvPr>
          <p:cNvSpPr>
            <a:spLocks/>
          </p:cNvSpPr>
          <p:nvPr/>
        </p:nvSpPr>
        <p:spPr>
          <a:xfrm>
            <a:off x="2494710" y="2298699"/>
            <a:ext cx="7115578" cy="241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9E534-9FEC-7317-196F-291DDDF29CB6}"/>
              </a:ext>
            </a:extLst>
          </p:cNvPr>
          <p:cNvSpPr>
            <a:spLocks/>
          </p:cNvSpPr>
          <p:nvPr/>
        </p:nvSpPr>
        <p:spPr>
          <a:xfrm>
            <a:off x="2494710" y="2630442"/>
            <a:ext cx="7115578" cy="22178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81E2D-1750-84AE-7037-896D553B8482}"/>
              </a:ext>
            </a:extLst>
          </p:cNvPr>
          <p:cNvSpPr txBox="1"/>
          <p:nvPr/>
        </p:nvSpPr>
        <p:spPr>
          <a:xfrm>
            <a:off x="2971799" y="2828835"/>
            <a:ext cx="6245352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4. Paste the definition of your LAMBDA functions in this format:</a:t>
            </a:r>
          </a:p>
          <a:p>
            <a:endParaRPr lang="en-US" dirty="0"/>
          </a:p>
          <a:p>
            <a:r>
              <a:rPr lang="en-US" dirty="0"/>
              <a:t>FUNCTIONNAME = LAMBDA(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If you use ; as a list separator, use two ; after each function.</a:t>
            </a:r>
          </a:p>
        </p:txBody>
      </p:sp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25EDC553-ED40-D791-DCDD-4E6EC1332A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012110" y="263044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6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06FA712-89A1-7542-A5D9-2C648DBD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41"/>
          <a:stretch/>
        </p:blipFill>
        <p:spPr>
          <a:xfrm>
            <a:off x="1523966" y="854850"/>
            <a:ext cx="9144067" cy="49212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BB22B-5C2A-BB33-D4A5-62832F463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618"/>
            <a:ext cx="6096000" cy="68118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dirty="0">
                <a:solidFill>
                  <a:srgbClr val="00B050"/>
                </a:solidFill>
              </a:rPr>
              <a:t>GISTS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CEF1-9CE4-03A1-DCC1-5A786B8CB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618"/>
            <a:ext cx="6096000" cy="681182"/>
          </a:xfrm>
          <a:ln>
            <a:noFill/>
          </a:ln>
        </p:spPr>
        <p:txBody>
          <a:bodyPr/>
          <a:lstStyle/>
          <a:p>
            <a:r>
              <a:rPr lang="en-US" dirty="0"/>
              <a:t>CREATING A GIST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EEE01-8148-C4A3-5661-EEFFB3FC6843}"/>
              </a:ext>
            </a:extLst>
          </p:cNvPr>
          <p:cNvSpPr/>
          <p:nvPr/>
        </p:nvSpPr>
        <p:spPr>
          <a:xfrm>
            <a:off x="9931400" y="927100"/>
            <a:ext cx="3048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42069C-8A8D-F594-D622-620FDEBC6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84" b="10271"/>
          <a:stretch/>
        </p:blipFill>
        <p:spPr>
          <a:xfrm>
            <a:off x="1511266" y="1752600"/>
            <a:ext cx="9144067" cy="3657600"/>
          </a:xfrm>
          <a:prstGeom prst="rect">
            <a:avLst/>
          </a:prstGeom>
        </p:spPr>
      </p:pic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202E5D1F-8348-8529-833D-9633111E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872310"/>
            <a:ext cx="457200" cy="457200"/>
          </a:xfrm>
          <a:prstGeom prst="rect">
            <a:avLst/>
          </a:prstGeom>
        </p:spPr>
      </p:pic>
      <p:pic>
        <p:nvPicPr>
          <p:cNvPr id="21" name="Graphic 20" descr="Badge with solid fill">
            <a:extLst>
              <a:ext uri="{FF2B5EF4-FFF2-40B4-BE49-F238E27FC236}">
                <a16:creationId xmlns:a16="http://schemas.microsoft.com/office/drawing/2014/main" id="{0A719CB4-99EF-AA44-E99B-4B37B84B0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12110" y="1797049"/>
            <a:ext cx="457200" cy="45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282DD3-CD78-3908-10F0-057193B1078C}"/>
              </a:ext>
            </a:extLst>
          </p:cNvPr>
          <p:cNvSpPr>
            <a:spLocks/>
          </p:cNvSpPr>
          <p:nvPr/>
        </p:nvSpPr>
        <p:spPr>
          <a:xfrm>
            <a:off x="2494710" y="1904999"/>
            <a:ext cx="7115578" cy="241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A071AF2B-DFC7-92A5-720D-ACEAA3037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012110" y="2185171"/>
            <a:ext cx="457200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7AA735-17EC-8C5B-7466-8A3E83EB79A5}"/>
              </a:ext>
            </a:extLst>
          </p:cNvPr>
          <p:cNvSpPr>
            <a:spLocks/>
          </p:cNvSpPr>
          <p:nvPr/>
        </p:nvSpPr>
        <p:spPr>
          <a:xfrm>
            <a:off x="2494710" y="2298699"/>
            <a:ext cx="7115578" cy="241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9E534-9FEC-7317-196F-291DDDF29CB6}"/>
              </a:ext>
            </a:extLst>
          </p:cNvPr>
          <p:cNvSpPr>
            <a:spLocks/>
          </p:cNvSpPr>
          <p:nvPr/>
        </p:nvSpPr>
        <p:spPr>
          <a:xfrm>
            <a:off x="2494710" y="2630442"/>
            <a:ext cx="7115578" cy="22178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25EDC553-ED40-D791-DCDD-4E6EC1332A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012110" y="2630442"/>
            <a:ext cx="4572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4D7E6B-FB86-A010-A5A3-CA161997A9F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1525" t="72177" r="-972" b="25"/>
          <a:stretch/>
        </p:blipFill>
        <p:spPr>
          <a:xfrm>
            <a:off x="1371600" y="4881132"/>
            <a:ext cx="9372600" cy="1431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82606A-0F37-8C42-AC97-B63448578BED}"/>
              </a:ext>
            </a:extLst>
          </p:cNvPr>
          <p:cNvSpPr>
            <a:spLocks/>
          </p:cNvSpPr>
          <p:nvPr/>
        </p:nvSpPr>
        <p:spPr>
          <a:xfrm>
            <a:off x="7391400" y="4938282"/>
            <a:ext cx="2218888" cy="123391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62D11471-0BE0-C4F8-C178-01ABAA215F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702800" y="4881132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981E2D-1750-84AE-7037-896D553B8482}"/>
              </a:ext>
            </a:extLst>
          </p:cNvPr>
          <p:cNvSpPr txBox="1"/>
          <p:nvPr/>
        </p:nvSpPr>
        <p:spPr>
          <a:xfrm>
            <a:off x="729520" y="2977526"/>
            <a:ext cx="6248400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5. Select whether you want the gist to be “secret” or “public”.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Secret </a:t>
            </a:r>
            <a:r>
              <a:rPr lang="en-US" sz="2400" dirty="0" err="1">
                <a:solidFill>
                  <a:schemeClr val="bg1"/>
                </a:solidFill>
              </a:rPr>
              <a:t>gists</a:t>
            </a:r>
            <a:r>
              <a:rPr lang="en-US" sz="2400" dirty="0">
                <a:solidFill>
                  <a:schemeClr val="bg1"/>
                </a:solidFill>
              </a:rPr>
              <a:t> are visible to anyone who has the link but are not searchable.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gists</a:t>
            </a:r>
            <a:r>
              <a:rPr lang="en-US" sz="2400" dirty="0">
                <a:solidFill>
                  <a:schemeClr val="bg1"/>
                </a:solidFill>
              </a:rPr>
              <a:t> are available to anyone and are searchable.</a:t>
            </a:r>
          </a:p>
        </p:txBody>
      </p:sp>
    </p:spTree>
    <p:extLst>
      <p:ext uri="{BB962C8B-B14F-4D97-AF65-F5344CB8AC3E}">
        <p14:creationId xmlns:p14="http://schemas.microsoft.com/office/powerpoint/2010/main" val="139890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ent Template White.potx" id="{287CAF16-1769-419C-AD99-72A68A8B704A}" vid="{E76881C0-AA3C-4E63-88F5-CCB4765612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1233</Words>
  <Application>Microsoft Office PowerPoint</Application>
  <PresentationFormat>Widescreen</PresentationFormat>
  <Paragraphs>234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P</dc:creator>
  <cp:lastModifiedBy>O P</cp:lastModifiedBy>
  <cp:revision>1</cp:revision>
  <dcterms:created xsi:type="dcterms:W3CDTF">2023-01-25T16:28:06Z</dcterms:created>
  <dcterms:modified xsi:type="dcterms:W3CDTF">2023-02-15T16:08:44Z</dcterms:modified>
</cp:coreProperties>
</file>