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Average" panose="020B0604020202020204" charset="0"/>
      <p:regular r:id="rId14"/>
    </p:embeddedFont>
    <p:embeddedFont>
      <p:font typeface="Oswald" panose="020B060402020202020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eddefade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eddefade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eddefade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eddefade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d9a0f5e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d9a0f5e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d9a0f5e3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d9a0f5e3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a73b18fdc27ee19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a73b18fdc27ee19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d9a0f5e34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d9a0f5e34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d9a0f5e34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d9a0f5e34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d9a0f5e34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d9a0f5e34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d9a0f5e34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d9a0f5e34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d9a0f5e34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d9a0f5e34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Analizador Malos Olores - JavaScript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Juan Manuel Alvarez Duque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Nicolas Campuzano Angulo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Trabajo siguiente</a:t>
            </a: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Crear un robot de github para hacerlo automáticamente en cada commit.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Obtener estadísticas de los programadores para conocer quién introduce más malos olores y poder retroalimentar de mejor manera al equipo de desarrollo.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Ampliar la lista de malos olores.</a:t>
            </a:r>
            <a:br>
              <a:rPr lang="en"/>
            </a:b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3975" y="1152475"/>
            <a:ext cx="2490476" cy="249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311700" y="210132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Gracias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¿Preguntas?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Indice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Visión General del Proyecto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ANTLR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Electron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Malos Olores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Malos Olores en JavaScript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Extreme Chains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Multiple Returns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Broken Promises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Demo</a:t>
            </a:r>
            <a:endParaRPr dirty="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2675" y="381938"/>
            <a:ext cx="4379625" cy="437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2675" y="38195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91075" y="381950"/>
            <a:ext cx="1941225" cy="194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Vision General -ANTLR</a:t>
            </a: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790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Nuestro Proyecto consiste en un detector de Malos Olores en Código Fuente para JavaScript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 Gramática de JavaScript fue tomada de las Gramáticas Pre-construidas de ANTLR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usan Visitors para recorrer el árbol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genera un archivo .jar ejecutable que el Front-End utiliza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3">
            <a:alphaModFix/>
          </a:blip>
          <a:srcRect r="12587"/>
          <a:stretch/>
        </p:blipFill>
        <p:spPr>
          <a:xfrm>
            <a:off x="5102325" y="1594775"/>
            <a:ext cx="3729974" cy="195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Vision General - Electron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67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 programa recibe código fuente de JavaScript y devuelve un listado de Malos Olores encontrados con su posición (Línea y Columna)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Utiliza el .jar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 aplicación cumple las especificaciones de Linter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 aplicación le permite escoger los malos olores a analizar y archivo por archivo.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2000" y="1170125"/>
            <a:ext cx="4059600" cy="2971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Malos Olores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594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 “Código que apesta” es una característica del código fuente que indica la existencia de problemas más profundos o posteriores.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Técnicamente no son incorrectos - El código compila y ejecuta sin problemas - pero deben evitarse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 categorización es subjetiva - Que es o no es un Mal Olor depende del lenguaje, del proyecto y hasta del programador.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Son opuestos a los Patrones de Diseño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 rotWithShape="1">
          <a:blip r:embed="rId3">
            <a:alphaModFix/>
          </a:blip>
          <a:srcRect l="18017" r="18607"/>
          <a:stretch/>
        </p:blipFill>
        <p:spPr>
          <a:xfrm>
            <a:off x="5906375" y="1152475"/>
            <a:ext cx="292593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Malos Olores en JavaScript - Extreme Chains</a:t>
            </a: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Existe la tendencia a encadenar llamados de funciones, propiedades de objetos y funciones.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Este problema es particularmente notorio en JavaScript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 código es poco comprensible y difícil de mantener.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612421"/>
            <a:ext cx="4572001" cy="17254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4971150" y="3337875"/>
            <a:ext cx="377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Ejemplo de Extreme Chains a evitar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Malos Olores en JavaScript - Multiple Returns</a:t>
            </a: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Toda función debería tener una única sentencia de retorno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 una única sentencia de retorno, el flujo de la función es claro y comprensible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siempre es posible arreglarlo</a:t>
            </a:r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4971150" y="3337875"/>
            <a:ext cx="377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Ejemplo de Multiple Returns a evitar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8725" y="1241000"/>
            <a:ext cx="2738541" cy="209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Malos Olores en JavaScript - Broken Promise</a:t>
            </a: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 objetos Promise reemplazaron a las funciones Callback en la asincronía nativa de JS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 embargo, muchos programadores tienden a mezclarlos y crear código incomprensible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 limpieza es particularmente importante</a:t>
            </a: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1"/>
          </p:nvPr>
        </p:nvSpPr>
        <p:spPr>
          <a:xfrm>
            <a:off x="4971150" y="3337875"/>
            <a:ext cx="377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Ejemplo de Broken Promise a evitar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3350" y="1322525"/>
            <a:ext cx="2869311" cy="201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</Words>
  <Application>Microsoft Office PowerPoint</Application>
  <PresentationFormat>On-screen Show (16:9)</PresentationFormat>
  <Paragraphs>50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Oswald</vt:lpstr>
      <vt:lpstr>Average</vt:lpstr>
      <vt:lpstr>Arial</vt:lpstr>
      <vt:lpstr>Slate</vt:lpstr>
      <vt:lpstr>Analizador Malos Olores - JavaScript</vt:lpstr>
      <vt:lpstr>Indice</vt:lpstr>
      <vt:lpstr>Vision General -ANTLR</vt:lpstr>
      <vt:lpstr>Vision General - Electron</vt:lpstr>
      <vt:lpstr>Malos Olores</vt:lpstr>
      <vt:lpstr>Malos Olores en JavaScript - Extreme Chains</vt:lpstr>
      <vt:lpstr>Malos Olores en JavaScript - Multiple Returns</vt:lpstr>
      <vt:lpstr>Malos Olores en JavaScript - Broken Promise</vt:lpstr>
      <vt:lpstr>Demo</vt:lpstr>
      <vt:lpstr>Trabajo siguiente</vt:lpstr>
      <vt:lpstr>Gracias ¿Preguntas?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Analizador Malos Olores - JavaScript</dc:title>
  <cp:lastModifiedBy>Nicolas Campuzano</cp:lastModifiedBy>
  <cp:revision>1</cp:revision>
  <dcterms:modified xsi:type="dcterms:W3CDTF">2019-07-22T15:55:24Z</dcterms:modified>
</cp:coreProperties>
</file>