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386" r:id="rId2"/>
    <p:sldId id="475" r:id="rId3"/>
    <p:sldId id="477" r:id="rId4"/>
    <p:sldId id="476" r:id="rId5"/>
    <p:sldId id="480" r:id="rId6"/>
    <p:sldId id="482" r:id="rId7"/>
    <p:sldId id="484" r:id="rId8"/>
    <p:sldId id="483" r:id="rId9"/>
    <p:sldId id="471" r:id="rId10"/>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6000"/>
    <a:srgbClr val="6FA8DC"/>
    <a:srgbClr val="444444"/>
    <a:srgbClr val="DEEBF7"/>
    <a:srgbClr val="99CBED"/>
    <a:srgbClr val="3E9DDD"/>
    <a:srgbClr val="65B1E4"/>
    <a:srgbClr val="8BC4EB"/>
    <a:srgbClr val="3498DB"/>
    <a:srgbClr val="67B2E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2192" y="-112"/>
      </p:cViewPr>
      <p:guideLst>
        <p:guide orient="horz" pos="2160"/>
        <p:guide pos="384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2578AD06-9D2B-F340-B3E6-8EB1291C434A}" type="datetimeFigureOut">
              <a:rPr lang="en-US"/>
              <a:pPr>
                <a:defRPr/>
              </a:pPr>
              <a:t>17-04-20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7B581904-F08E-0846-A6B7-8405B41DA094}" type="slidenum">
              <a:rPr lang="en-US"/>
              <a:pPr>
                <a:defRPr/>
              </a:pPr>
              <a:t>‹#›</a:t>
            </a:fld>
            <a:endParaRPr lang="en-US"/>
          </a:p>
        </p:txBody>
      </p:sp>
    </p:spTree>
    <p:extLst>
      <p:ext uri="{BB962C8B-B14F-4D97-AF65-F5344CB8AC3E}">
        <p14:creationId xmlns:p14="http://schemas.microsoft.com/office/powerpoint/2010/main" val="13275076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F4AB67EC-9145-D046-8BF7-FFF0A6EF0D94}" type="datetimeFigureOut">
              <a:rPr lang="en-US"/>
              <a:pPr>
                <a:defRPr/>
              </a:pPr>
              <a:t>17-04-20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9AE2365F-27C2-5941-BF75-78D364387FBA}" type="slidenum">
              <a:rPr lang="en-US"/>
              <a:pPr>
                <a:defRPr/>
              </a:pPr>
              <a:t>‹#›</a:t>
            </a:fld>
            <a:endParaRPr lang="en-US"/>
          </a:p>
        </p:txBody>
      </p:sp>
    </p:spTree>
    <p:extLst>
      <p:ext uri="{BB962C8B-B14F-4D97-AF65-F5344CB8AC3E}">
        <p14:creationId xmlns:p14="http://schemas.microsoft.com/office/powerpoint/2010/main" val="408295797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mn-lt"/>
        <a:ea typeface="ＭＳ Ｐゴシック" charset="0"/>
        <a:cs typeface="+mn-cs"/>
      </a:defRPr>
    </a:lvl2pPr>
    <a:lvl3pPr marL="914400" algn="l" rtl="0" fontAlgn="base">
      <a:spcBef>
        <a:spcPct val="30000"/>
      </a:spcBef>
      <a:spcAft>
        <a:spcPct val="0"/>
      </a:spcAft>
      <a:defRPr sz="1200" kern="1200">
        <a:solidFill>
          <a:schemeClr val="tx1"/>
        </a:solidFill>
        <a:latin typeface="+mn-lt"/>
        <a:ea typeface="ＭＳ Ｐゴシック" charset="0"/>
        <a:cs typeface="+mn-cs"/>
      </a:defRPr>
    </a:lvl3pPr>
    <a:lvl4pPr marL="1371600" algn="l" rtl="0" fontAlgn="base">
      <a:spcBef>
        <a:spcPct val="30000"/>
      </a:spcBef>
      <a:spcAft>
        <a:spcPct val="0"/>
      </a:spcAft>
      <a:defRPr sz="1200" kern="1200">
        <a:solidFill>
          <a:schemeClr val="tx1"/>
        </a:solidFill>
        <a:latin typeface="+mn-lt"/>
        <a:ea typeface="ＭＳ Ｐゴシック" charset="0"/>
        <a:cs typeface="+mn-cs"/>
      </a:defRPr>
    </a:lvl4pPr>
    <a:lvl5pPr marL="1828800" algn="l" rtl="0" fontAlgn="base">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it-IT">
              <a:latin typeface="Calibri" charset="0"/>
            </a:endParaRPr>
          </a:p>
        </p:txBody>
      </p:sp>
      <p:sp>
        <p:nvSpPr>
          <p:cNvPr id="317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fld id="{F2C2DFB3-D57C-5B46-8B71-5F098A569DDA}" type="slidenum">
              <a:rPr lang="en-US"/>
              <a:pPr fontAlgn="base">
                <a:spcBef>
                  <a:spcPct val="0"/>
                </a:spcBef>
                <a:spcAft>
                  <a:spcPct val="0"/>
                </a:spcAft>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Grp="1" noChangeArrowheads="1"/>
          </p:cNvSpPr>
          <p:nvPr>
            <p:ph type="sldNum" sz="quarter" idx="5"/>
          </p:nvPr>
        </p:nvSpPr>
        <p:spPr>
          <a:noFill/>
        </p:spPr>
        <p:txBody>
          <a:bodyPr/>
          <a:lstStyle/>
          <a:p>
            <a:fld id="{61F7AF2B-2CF4-4CDF-AEF8-3C5A0E1E7542}" type="slidenum">
              <a:rPr lang="en-GB"/>
              <a:pPr/>
              <a:t>2</a:t>
            </a:fld>
            <a:endParaRPr lang="en-GB"/>
          </a:p>
        </p:txBody>
      </p:sp>
      <p:sp>
        <p:nvSpPr>
          <p:cNvPr id="21507" name="Rectangle 2"/>
          <p:cNvSpPr>
            <a:spLocks noGrp="1" noRot="1" noChangeAspect="1" noChangeArrowheads="1" noTextEdit="1"/>
          </p:cNvSpPr>
          <p:nvPr>
            <p:ph type="sldImg"/>
          </p:nvPr>
        </p:nvSpPr>
        <p:spPr>
          <a:ln cap="flat"/>
        </p:spPr>
      </p:sp>
      <p:sp>
        <p:nvSpPr>
          <p:cNvPr id="21508" name="Rectangle 3"/>
          <p:cNvSpPr>
            <a:spLocks noGrp="1" noChangeArrowheads="1"/>
          </p:cNvSpPr>
          <p:nvPr>
            <p:ph type="body" idx="1"/>
          </p:nvPr>
        </p:nvSpPr>
        <p:spPr>
          <a:noFill/>
          <a:ln/>
        </p:spPr>
        <p:txBody>
          <a:bodyPr/>
          <a:lstStyle/>
          <a:p>
            <a:endParaRPr lang="el-G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Grp="1" noChangeArrowheads="1"/>
          </p:cNvSpPr>
          <p:nvPr>
            <p:ph type="sldNum" sz="quarter" idx="5"/>
          </p:nvPr>
        </p:nvSpPr>
        <p:spPr>
          <a:noFill/>
        </p:spPr>
        <p:txBody>
          <a:bodyPr/>
          <a:lstStyle/>
          <a:p>
            <a:fld id="{61F7AF2B-2CF4-4CDF-AEF8-3C5A0E1E7542}" type="slidenum">
              <a:rPr lang="en-GB"/>
              <a:pPr/>
              <a:t>3</a:t>
            </a:fld>
            <a:endParaRPr lang="en-GB"/>
          </a:p>
        </p:txBody>
      </p:sp>
      <p:sp>
        <p:nvSpPr>
          <p:cNvPr id="21507" name="Rectangle 2"/>
          <p:cNvSpPr>
            <a:spLocks noGrp="1" noRot="1" noChangeAspect="1" noChangeArrowheads="1" noTextEdit="1"/>
          </p:cNvSpPr>
          <p:nvPr>
            <p:ph type="sldImg"/>
          </p:nvPr>
        </p:nvSpPr>
        <p:spPr>
          <a:ln cap="flat"/>
        </p:spPr>
      </p:sp>
      <p:sp>
        <p:nvSpPr>
          <p:cNvPr id="21508" name="Rectangle 3"/>
          <p:cNvSpPr>
            <a:spLocks noGrp="1" noChangeArrowheads="1"/>
          </p:cNvSpPr>
          <p:nvPr>
            <p:ph type="body" idx="1"/>
          </p:nvPr>
        </p:nvSpPr>
        <p:spPr>
          <a:noFill/>
          <a:ln/>
        </p:spPr>
        <p:txBody>
          <a:bodyPr/>
          <a:lstStyle/>
          <a:p>
            <a:endParaRPr lang="el-G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it-IT">
              <a:latin typeface="Calibri" charset="0"/>
            </a:endParaRPr>
          </a:p>
        </p:txBody>
      </p:sp>
      <p:sp>
        <p:nvSpPr>
          <p:cNvPr id="368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fld id="{1BBAC817-4FA3-6C46-87FD-6F90D2B7FF09}" type="slidenum">
              <a:rPr lang="en-US"/>
              <a:pPr fontAlgn="base">
                <a:spcBef>
                  <a:spcPct val="0"/>
                </a:spcBef>
                <a:spcAft>
                  <a:spcPct val="0"/>
                </a:spcAft>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5" name="Rectangle 5"/>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Immagin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65475" y="322263"/>
            <a:ext cx="8612188" cy="861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Picture Placeholder 12"/>
          <p:cNvSpPr>
            <a:spLocks noGrp="1"/>
          </p:cNvSpPr>
          <p:nvPr>
            <p:ph type="pic" sz="quarter" idx="13"/>
          </p:nvPr>
        </p:nvSpPr>
        <p:spPr>
          <a:xfrm>
            <a:off x="0" y="0"/>
            <a:ext cx="12192000" cy="6858000"/>
          </a:xfrm>
        </p:spPr>
        <p:txBody>
          <a:bodyPr rtlCol="0">
            <a:normAutofit/>
          </a:bodyPr>
          <a:lstStyle>
            <a:lvl1pPr>
              <a:defRPr baseline="0">
                <a:solidFill>
                  <a:schemeClr val="bg1"/>
                </a:solidFill>
              </a:defRPr>
            </a:lvl1pPr>
          </a:lstStyle>
          <a:p>
            <a:pPr lvl="0"/>
            <a:r>
              <a:rPr lang="it-IT" noProof="0" smtClean="0"/>
              <a:t>Trascinare l'immagine su un segnaposto o fare clic sull'icona per aggiungerla</a:t>
            </a:r>
            <a:endParaRPr lang="en-US" noProof="0" dirty="0"/>
          </a:p>
        </p:txBody>
      </p:sp>
      <p:sp>
        <p:nvSpPr>
          <p:cNvPr id="18" name="Text Placeholder 17"/>
          <p:cNvSpPr>
            <a:spLocks noGrp="1"/>
          </p:cNvSpPr>
          <p:nvPr>
            <p:ph type="body" sz="quarter" idx="14"/>
          </p:nvPr>
        </p:nvSpPr>
        <p:spPr>
          <a:xfrm>
            <a:off x="3562350" y="2105025"/>
            <a:ext cx="5067299" cy="895350"/>
          </a:xfrm>
        </p:spPr>
        <p:txBody>
          <a:bodyPr tIns="365760" bIns="0"/>
          <a:lstStyle>
            <a:lvl1pPr algn="ctr">
              <a:defRPr b="1">
                <a:solidFill>
                  <a:schemeClr val="bg1"/>
                </a:solidFill>
              </a:defRPr>
            </a:lvl1pPr>
          </a:lstStyle>
          <a:p>
            <a:pPr lvl="0"/>
            <a:r>
              <a:rPr lang="it-IT" smtClean="0"/>
              <a:t>Fare clic per modificare gli stili del testo dello schema</a:t>
            </a:r>
          </a:p>
        </p:txBody>
      </p:sp>
      <p:sp>
        <p:nvSpPr>
          <p:cNvPr id="20" name="Text Placeholder 17"/>
          <p:cNvSpPr>
            <a:spLocks noGrp="1"/>
          </p:cNvSpPr>
          <p:nvPr>
            <p:ph type="body" sz="quarter" idx="15"/>
          </p:nvPr>
        </p:nvSpPr>
        <p:spPr>
          <a:xfrm>
            <a:off x="3562350" y="3429000"/>
            <a:ext cx="5067299" cy="371475"/>
          </a:xfrm>
        </p:spPr>
        <p:txBody>
          <a:bodyPr tIns="0" bIns="0">
            <a:normAutofit/>
          </a:bodyPr>
          <a:lstStyle>
            <a:lvl1pPr algn="ctr">
              <a:defRPr sz="1600" b="0" baseline="0">
                <a:solidFill>
                  <a:schemeClr val="bg2">
                    <a:lumMod val="50000"/>
                  </a:schemeClr>
                </a:solidFill>
              </a:defRPr>
            </a:lvl1pPr>
          </a:lstStyle>
          <a:p>
            <a:pPr lvl="0"/>
            <a:r>
              <a:rPr lang="it-IT" smtClean="0"/>
              <a:t>Fare clic per modificare gli stili del testo dello schema</a:t>
            </a:r>
          </a:p>
        </p:txBody>
      </p:sp>
    </p:spTree>
    <p:extLst>
      <p:ext uri="{BB962C8B-B14F-4D97-AF65-F5344CB8AC3E}">
        <p14:creationId xmlns:p14="http://schemas.microsoft.com/office/powerpoint/2010/main" val="3894036226"/>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Template">
    <p:spTree>
      <p:nvGrpSpPr>
        <p:cNvPr id="1" name=""/>
        <p:cNvGrpSpPr/>
        <p:nvPr/>
      </p:nvGrpSpPr>
      <p:grpSpPr>
        <a:xfrm>
          <a:off x="0" y="0"/>
          <a:ext cx="0" cy="0"/>
          <a:chOff x="0" y="0"/>
          <a:chExt cx="0" cy="0"/>
        </a:xfrm>
      </p:grpSpPr>
      <p:sp>
        <p:nvSpPr>
          <p:cNvPr id="10" name="Text Placeholder 3"/>
          <p:cNvSpPr>
            <a:spLocks noGrp="1"/>
          </p:cNvSpPr>
          <p:nvPr>
            <p:ph type="body" sz="quarter" idx="14"/>
          </p:nvPr>
        </p:nvSpPr>
        <p:spPr>
          <a:xfrm>
            <a:off x="609600" y="5362575"/>
            <a:ext cx="10972799" cy="828675"/>
          </a:xfrm>
        </p:spPr>
        <p:txBody>
          <a:bodyPr lIns="0" tIns="0" rIns="0" bIns="0" spcCol="457200">
            <a:normAutofit/>
          </a:bodyPr>
          <a:lstStyle>
            <a:lvl1pPr marL="0" indent="0">
              <a:lnSpc>
                <a:spcPct val="150000"/>
              </a:lnSpc>
              <a:buFontTx/>
              <a:buNone/>
              <a:defRPr sz="1200" b="0">
                <a:solidFill>
                  <a:srgbClr val="898D92"/>
                </a:solidFill>
                <a:latin typeface="Raleway" panose="020B0003030101060003" pitchFamily="34" charset="0"/>
              </a:defRPr>
            </a:lvl1pPr>
            <a:lvl2pPr marL="457200" indent="0">
              <a:buFontTx/>
              <a:buNone/>
              <a:defRPr sz="1400">
                <a:solidFill>
                  <a:srgbClr val="898D92"/>
                </a:solidFill>
                <a:latin typeface="+mj-lt"/>
              </a:defRPr>
            </a:lvl2pPr>
            <a:lvl3pPr marL="914400" indent="0">
              <a:buFontTx/>
              <a:buNone/>
              <a:defRPr sz="1400">
                <a:solidFill>
                  <a:srgbClr val="898D92"/>
                </a:solidFill>
                <a:latin typeface="+mj-lt"/>
              </a:defRPr>
            </a:lvl3pPr>
            <a:lvl4pPr marL="1371600" indent="0">
              <a:buFontTx/>
              <a:buNone/>
              <a:defRPr sz="1400">
                <a:solidFill>
                  <a:srgbClr val="898D92"/>
                </a:solidFill>
                <a:latin typeface="+mj-lt"/>
              </a:defRPr>
            </a:lvl4pPr>
            <a:lvl5pPr marL="1828800" indent="0">
              <a:buFontTx/>
              <a:buNone/>
              <a:defRPr sz="1400">
                <a:solidFill>
                  <a:srgbClr val="898D92"/>
                </a:solidFill>
                <a:latin typeface="+mj-lt"/>
              </a:defRPr>
            </a:lvl5pPr>
          </a:lstStyle>
          <a:p>
            <a:pPr lvl="0"/>
            <a:r>
              <a:rPr lang="it-IT" smtClean="0"/>
              <a:t>Fare clic per modificare gli stili del testo dello schema</a:t>
            </a:r>
          </a:p>
        </p:txBody>
      </p:sp>
      <p:sp>
        <p:nvSpPr>
          <p:cNvPr id="4" name="SmartArt Placeholder 3"/>
          <p:cNvSpPr>
            <a:spLocks noGrp="1"/>
          </p:cNvSpPr>
          <p:nvPr>
            <p:ph type="dgm" sz="quarter" idx="16"/>
          </p:nvPr>
        </p:nvSpPr>
        <p:spPr>
          <a:xfrm>
            <a:off x="609601" y="1489094"/>
            <a:ext cx="10972800" cy="3721081"/>
          </a:xfrm>
        </p:spPr>
        <p:txBody>
          <a:bodyPr rtlCol="0">
            <a:normAutofit/>
          </a:bodyPr>
          <a:lstStyle>
            <a:lvl1pPr marL="0" indent="0">
              <a:buNone/>
              <a:defRPr/>
            </a:lvl1pPr>
          </a:lstStyle>
          <a:p>
            <a:pPr lvl="0"/>
            <a:r>
              <a:rPr lang="it-IT" noProof="0" smtClean="0"/>
              <a:t>Fare clic sull'icona per inserire un elemento grafico SmartArt</a:t>
            </a:r>
            <a:endParaRPr lang="en-US" noProof="0" dirty="0"/>
          </a:p>
        </p:txBody>
      </p:sp>
      <p:sp>
        <p:nvSpPr>
          <p:cNvPr id="7" name="Title 7"/>
          <p:cNvSpPr>
            <a:spLocks noGrp="1"/>
          </p:cNvSpPr>
          <p:nvPr>
            <p:ph type="title"/>
          </p:nvPr>
        </p:nvSpPr>
        <p:spPr>
          <a:xfrm>
            <a:off x="609600" y="425471"/>
            <a:ext cx="10972799" cy="393680"/>
          </a:xfrm>
        </p:spPr>
        <p:txBody>
          <a:bodyPr/>
          <a:lstStyle>
            <a:lvl1pPr>
              <a:defRPr baseline="0"/>
            </a:lvl1pPr>
          </a:lstStyle>
          <a:p>
            <a:r>
              <a:rPr lang="it-IT" smtClean="0"/>
              <a:t>Fare clic per modificare stile</a:t>
            </a:r>
            <a:endParaRPr lang="en-US" dirty="0"/>
          </a:p>
        </p:txBody>
      </p:sp>
      <p:sp>
        <p:nvSpPr>
          <p:cNvPr id="6" name="Slide Number Placeholder 5"/>
          <p:cNvSpPr>
            <a:spLocks noGrp="1"/>
          </p:cNvSpPr>
          <p:nvPr>
            <p:ph type="sldNum" sz="quarter" idx="18"/>
          </p:nvPr>
        </p:nvSpPr>
        <p:spPr/>
        <p:txBody>
          <a:bodyPr/>
          <a:lstStyle>
            <a:lvl1pPr>
              <a:defRPr/>
            </a:lvl1pPr>
          </a:lstStyle>
          <a:p>
            <a:pPr>
              <a:defRPr/>
            </a:pPr>
            <a:fld id="{35FD065C-A17E-4A4F-982A-4925C402242F}" type="slidenum">
              <a:rPr lang="en-US"/>
              <a:pPr>
                <a:defRPr/>
              </a:pPr>
              <a:t>‹#›</a:t>
            </a:fld>
            <a:endParaRPr lang="en-US" dirty="0"/>
          </a:p>
        </p:txBody>
      </p:sp>
    </p:spTree>
    <p:extLst>
      <p:ext uri="{BB962C8B-B14F-4D97-AF65-F5344CB8AC3E}">
        <p14:creationId xmlns:p14="http://schemas.microsoft.com/office/powerpoint/2010/main" val="259998911"/>
      </p:ext>
    </p:extLst>
  </p:cSld>
  <p:clrMapOvr>
    <a:masterClrMapping/>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rt Art Template 2 Columns">
    <p:spTree>
      <p:nvGrpSpPr>
        <p:cNvPr id="1" name=""/>
        <p:cNvGrpSpPr/>
        <p:nvPr/>
      </p:nvGrpSpPr>
      <p:grpSpPr>
        <a:xfrm>
          <a:off x="0" y="0"/>
          <a:ext cx="0" cy="0"/>
          <a:chOff x="0" y="0"/>
          <a:chExt cx="0" cy="0"/>
        </a:xfrm>
      </p:grpSpPr>
      <p:sp>
        <p:nvSpPr>
          <p:cNvPr id="4" name="SmartArt Placeholder 3"/>
          <p:cNvSpPr>
            <a:spLocks noGrp="1"/>
          </p:cNvSpPr>
          <p:nvPr>
            <p:ph type="dgm" sz="quarter" idx="16"/>
          </p:nvPr>
        </p:nvSpPr>
        <p:spPr>
          <a:xfrm>
            <a:off x="609601" y="1717680"/>
            <a:ext cx="5486400" cy="3892545"/>
          </a:xfrm>
        </p:spPr>
        <p:txBody>
          <a:bodyPr rtlCol="0">
            <a:normAutofit/>
          </a:bodyPr>
          <a:lstStyle>
            <a:lvl1pPr marL="0" indent="0">
              <a:buNone/>
              <a:defRPr/>
            </a:lvl1pPr>
          </a:lstStyle>
          <a:p>
            <a:pPr lvl="0"/>
            <a:r>
              <a:rPr lang="it-IT" noProof="0" smtClean="0"/>
              <a:t>Fare clic sull'icona per inserire un elemento grafico SmartArt</a:t>
            </a:r>
            <a:endParaRPr lang="en-US" noProof="0" dirty="0"/>
          </a:p>
        </p:txBody>
      </p:sp>
      <p:sp>
        <p:nvSpPr>
          <p:cNvPr id="11" name="Title 7"/>
          <p:cNvSpPr>
            <a:spLocks noGrp="1"/>
          </p:cNvSpPr>
          <p:nvPr>
            <p:ph type="title"/>
          </p:nvPr>
        </p:nvSpPr>
        <p:spPr>
          <a:xfrm>
            <a:off x="609600" y="425471"/>
            <a:ext cx="10972799" cy="393680"/>
          </a:xfrm>
        </p:spPr>
        <p:txBody>
          <a:bodyPr/>
          <a:lstStyle>
            <a:lvl1pPr>
              <a:defRPr baseline="0"/>
            </a:lvl1pPr>
          </a:lstStyle>
          <a:p>
            <a:r>
              <a:rPr lang="it-IT" smtClean="0"/>
              <a:t>Fare clic per modificare stile</a:t>
            </a:r>
            <a:endParaRPr lang="en-US" dirty="0"/>
          </a:p>
        </p:txBody>
      </p:sp>
      <p:sp>
        <p:nvSpPr>
          <p:cNvPr id="16" name="Content Placeholder 2"/>
          <p:cNvSpPr>
            <a:spLocks noGrp="1"/>
          </p:cNvSpPr>
          <p:nvPr>
            <p:ph idx="1"/>
          </p:nvPr>
        </p:nvSpPr>
        <p:spPr>
          <a:xfrm>
            <a:off x="6324600" y="2212183"/>
            <a:ext cx="5257801" cy="1512092"/>
          </a:xfrm>
        </p:spPr>
        <p:txBody>
          <a:bodyPr lIns="0" tIns="0" rIns="0" bIns="0">
            <a:normAutofit/>
          </a:bodyPr>
          <a:lstStyle>
            <a:lvl1pPr marL="0" indent="0">
              <a:lnSpc>
                <a:spcPct val="150000"/>
              </a:lnSpc>
              <a:buFontTx/>
              <a:buNone/>
              <a:defRPr sz="1300" b="0" baseline="0">
                <a:solidFill>
                  <a:srgbClr val="7F7F7F"/>
                </a:solidFill>
                <a:latin typeface="Raleway" panose="020B0003030101060003" pitchFamily="34" charset="0"/>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it-IT" smtClean="0"/>
              <a:t>Fare clic per modificare gli stili del testo dello schema</a:t>
            </a:r>
          </a:p>
        </p:txBody>
      </p:sp>
      <p:sp>
        <p:nvSpPr>
          <p:cNvPr id="17" name="Text Placeholder 6"/>
          <p:cNvSpPr>
            <a:spLocks noGrp="1"/>
          </p:cNvSpPr>
          <p:nvPr>
            <p:ph type="body" sz="quarter" idx="15"/>
          </p:nvPr>
        </p:nvSpPr>
        <p:spPr>
          <a:xfrm>
            <a:off x="6324600" y="1755780"/>
            <a:ext cx="5257801" cy="353451"/>
          </a:xfrm>
        </p:spPr>
        <p:txBody>
          <a:bodyPr lIns="0" tIns="0" rIns="0" bIns="0">
            <a:normAutofit/>
          </a:bodyPr>
          <a:lstStyle>
            <a:lvl1pPr marL="0" indent="0">
              <a:buFontTx/>
              <a:buNone/>
              <a:defRPr sz="2400" b="0" baseline="0">
                <a:solidFill>
                  <a:srgbClr val="444444"/>
                </a:solidFill>
                <a:latin typeface="Raleway" panose="020B0003030101060003" pitchFamily="34" charset="0"/>
              </a:defRPr>
            </a:lvl1pPr>
            <a:lvl2pPr marL="457200" indent="0">
              <a:buFontTx/>
              <a:buNone/>
              <a:defRPr>
                <a:solidFill>
                  <a:srgbClr val="3F8754"/>
                </a:solidFill>
              </a:defRPr>
            </a:lvl2pPr>
            <a:lvl3pPr marL="914400" indent="0">
              <a:buFontTx/>
              <a:buNone/>
              <a:defRPr>
                <a:solidFill>
                  <a:srgbClr val="3F8754"/>
                </a:solidFill>
              </a:defRPr>
            </a:lvl3pPr>
            <a:lvl4pPr marL="1371600" indent="0">
              <a:buFontTx/>
              <a:buNone/>
              <a:defRPr>
                <a:solidFill>
                  <a:srgbClr val="3F8754"/>
                </a:solidFill>
              </a:defRPr>
            </a:lvl4pPr>
            <a:lvl5pPr marL="1828800" indent="0">
              <a:buFontTx/>
              <a:buNone/>
              <a:defRPr>
                <a:solidFill>
                  <a:srgbClr val="3F8754"/>
                </a:solidFill>
              </a:defRPr>
            </a:lvl5pPr>
          </a:lstStyle>
          <a:p>
            <a:pPr lvl="0"/>
            <a:r>
              <a:rPr lang="it-IT" smtClean="0"/>
              <a:t>Fare clic per modificare gli stili del testo dello schema</a:t>
            </a:r>
          </a:p>
        </p:txBody>
      </p:sp>
      <p:sp>
        <p:nvSpPr>
          <p:cNvPr id="18" name="Content Placeholder 2"/>
          <p:cNvSpPr>
            <a:spLocks noGrp="1"/>
          </p:cNvSpPr>
          <p:nvPr>
            <p:ph idx="34"/>
          </p:nvPr>
        </p:nvSpPr>
        <p:spPr>
          <a:xfrm>
            <a:off x="6324600" y="4246668"/>
            <a:ext cx="5257801" cy="1401657"/>
          </a:xfrm>
        </p:spPr>
        <p:txBody>
          <a:bodyPr lIns="0" tIns="0" rIns="0" bIns="0">
            <a:normAutofit/>
          </a:bodyPr>
          <a:lstStyle>
            <a:lvl1pPr marL="342900" indent="-342900">
              <a:lnSpc>
                <a:spcPct val="100000"/>
              </a:lnSpc>
              <a:buClr>
                <a:srgbClr val="3498DB"/>
              </a:buClr>
              <a:buFont typeface="Wingdings" panose="05000000000000000000" pitchFamily="2" charset="2"/>
              <a:buChar char="ü"/>
              <a:defRPr sz="1300" b="0" baseline="0">
                <a:solidFill>
                  <a:srgbClr val="7F7F7F"/>
                </a:solidFill>
                <a:latin typeface="Raleway" panose="020B0003030101060003" pitchFamily="34" charset="0"/>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it-IT" smtClean="0"/>
              <a:t>Fare clic per modificare gli stili del testo dello schema</a:t>
            </a:r>
          </a:p>
        </p:txBody>
      </p:sp>
      <p:sp>
        <p:nvSpPr>
          <p:cNvPr id="19" name="Text Placeholder 6"/>
          <p:cNvSpPr>
            <a:spLocks noGrp="1"/>
          </p:cNvSpPr>
          <p:nvPr>
            <p:ph type="body" sz="quarter" idx="35"/>
          </p:nvPr>
        </p:nvSpPr>
        <p:spPr>
          <a:xfrm>
            <a:off x="6324600" y="3733116"/>
            <a:ext cx="5257801" cy="353451"/>
          </a:xfrm>
        </p:spPr>
        <p:txBody>
          <a:bodyPr lIns="0" tIns="0" rIns="0" bIns="0">
            <a:normAutofit/>
          </a:bodyPr>
          <a:lstStyle>
            <a:lvl1pPr marL="0" indent="0">
              <a:buFontTx/>
              <a:buNone/>
              <a:defRPr sz="2400" b="0" baseline="0">
                <a:solidFill>
                  <a:srgbClr val="444444"/>
                </a:solidFill>
                <a:latin typeface="Raleway" panose="020B0003030101060003" pitchFamily="34" charset="0"/>
              </a:defRPr>
            </a:lvl1pPr>
            <a:lvl2pPr marL="457200" indent="0">
              <a:buFontTx/>
              <a:buNone/>
              <a:defRPr>
                <a:solidFill>
                  <a:srgbClr val="3F8754"/>
                </a:solidFill>
              </a:defRPr>
            </a:lvl2pPr>
            <a:lvl3pPr marL="914400" indent="0">
              <a:buFontTx/>
              <a:buNone/>
              <a:defRPr>
                <a:solidFill>
                  <a:srgbClr val="3F8754"/>
                </a:solidFill>
              </a:defRPr>
            </a:lvl3pPr>
            <a:lvl4pPr marL="1371600" indent="0">
              <a:buFontTx/>
              <a:buNone/>
              <a:defRPr>
                <a:solidFill>
                  <a:srgbClr val="3F8754"/>
                </a:solidFill>
              </a:defRPr>
            </a:lvl4pPr>
            <a:lvl5pPr marL="1828800" indent="0">
              <a:buFontTx/>
              <a:buNone/>
              <a:defRPr>
                <a:solidFill>
                  <a:srgbClr val="3F8754"/>
                </a:solidFill>
              </a:defRPr>
            </a:lvl5pPr>
          </a:lstStyle>
          <a:p>
            <a:pPr lvl="0"/>
            <a:r>
              <a:rPr lang="it-IT" smtClean="0"/>
              <a:t>Fare clic per modificare gli stili del testo dello schema</a:t>
            </a:r>
          </a:p>
        </p:txBody>
      </p:sp>
      <p:sp>
        <p:nvSpPr>
          <p:cNvPr id="9" name="Slide Number Placeholder 5"/>
          <p:cNvSpPr>
            <a:spLocks noGrp="1"/>
          </p:cNvSpPr>
          <p:nvPr>
            <p:ph type="sldNum" sz="quarter" idx="36"/>
          </p:nvPr>
        </p:nvSpPr>
        <p:spPr/>
        <p:txBody>
          <a:bodyPr/>
          <a:lstStyle>
            <a:lvl1pPr>
              <a:defRPr/>
            </a:lvl1pPr>
          </a:lstStyle>
          <a:p>
            <a:pPr>
              <a:defRPr/>
            </a:pPr>
            <a:fld id="{D5168A87-F127-2E4A-8266-39DB3F1BF7D7}" type="slidenum">
              <a:rPr lang="en-US"/>
              <a:pPr>
                <a:defRPr/>
              </a:pPr>
              <a:t>‹#›</a:t>
            </a:fld>
            <a:endParaRPr lang="en-US" dirty="0"/>
          </a:p>
        </p:txBody>
      </p:sp>
    </p:spTree>
    <p:extLst>
      <p:ext uri="{BB962C8B-B14F-4D97-AF65-F5344CB8AC3E}">
        <p14:creationId xmlns:p14="http://schemas.microsoft.com/office/powerpoint/2010/main" val="1162112304"/>
      </p:ext>
    </p:extLst>
  </p:cSld>
  <p:clrMapOvr>
    <a:masterClrMapping/>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Templates">
    <p:spTree>
      <p:nvGrpSpPr>
        <p:cNvPr id="1" name=""/>
        <p:cNvGrpSpPr/>
        <p:nvPr/>
      </p:nvGrpSpPr>
      <p:grpSpPr>
        <a:xfrm>
          <a:off x="0" y="0"/>
          <a:ext cx="0" cy="0"/>
          <a:chOff x="0" y="0"/>
          <a:chExt cx="0" cy="0"/>
        </a:xfrm>
      </p:grpSpPr>
      <p:sp>
        <p:nvSpPr>
          <p:cNvPr id="3" name="Table Placeholder 2"/>
          <p:cNvSpPr>
            <a:spLocks noGrp="1"/>
          </p:cNvSpPr>
          <p:nvPr>
            <p:ph type="tbl" sz="quarter" idx="16"/>
          </p:nvPr>
        </p:nvSpPr>
        <p:spPr>
          <a:xfrm>
            <a:off x="609600" y="1162050"/>
            <a:ext cx="10972800" cy="4259035"/>
          </a:xfrm>
        </p:spPr>
        <p:txBody>
          <a:bodyPr rtlCol="0">
            <a:normAutofit/>
          </a:bodyPr>
          <a:lstStyle>
            <a:lvl1pPr marL="0" indent="0">
              <a:buNone/>
              <a:defRPr sz="2400">
                <a:latin typeface="Lato Light" panose="020F0302020204030203" pitchFamily="34" charset="0"/>
              </a:defRPr>
            </a:lvl1pPr>
          </a:lstStyle>
          <a:p>
            <a:pPr lvl="0"/>
            <a:r>
              <a:rPr lang="it-IT" noProof="0" dirty="0" smtClean="0"/>
              <a:t>Fare clic sull'icona per inserire una tabella</a:t>
            </a:r>
            <a:endParaRPr lang="en-US" noProof="0" dirty="0"/>
          </a:p>
        </p:txBody>
      </p:sp>
      <p:sp>
        <p:nvSpPr>
          <p:cNvPr id="7" name="Title 7"/>
          <p:cNvSpPr>
            <a:spLocks noGrp="1"/>
          </p:cNvSpPr>
          <p:nvPr>
            <p:ph type="title"/>
          </p:nvPr>
        </p:nvSpPr>
        <p:spPr>
          <a:xfrm>
            <a:off x="609600" y="425471"/>
            <a:ext cx="10972799" cy="393680"/>
          </a:xfrm>
        </p:spPr>
        <p:txBody>
          <a:bodyPr/>
          <a:lstStyle>
            <a:lvl1pPr>
              <a:defRPr baseline="0"/>
            </a:lvl1pPr>
          </a:lstStyle>
          <a:p>
            <a:r>
              <a:rPr lang="it-IT" smtClean="0"/>
              <a:t>Fare clic per modificare stile</a:t>
            </a:r>
            <a:endParaRPr lang="en-US" dirty="0"/>
          </a:p>
        </p:txBody>
      </p:sp>
      <p:sp>
        <p:nvSpPr>
          <p:cNvPr id="9" name="Text Placeholder 3"/>
          <p:cNvSpPr>
            <a:spLocks noGrp="1"/>
          </p:cNvSpPr>
          <p:nvPr>
            <p:ph type="body" sz="quarter" idx="18"/>
          </p:nvPr>
        </p:nvSpPr>
        <p:spPr>
          <a:xfrm>
            <a:off x="609600" y="1019176"/>
            <a:ext cx="10972800" cy="304800"/>
          </a:xfrm>
        </p:spPr>
        <p:txBody>
          <a:bodyPr tIns="0">
            <a:normAutofit/>
          </a:bodyPr>
          <a:lstStyle>
            <a:lvl1pPr algn="ctr">
              <a:defRPr sz="1250">
                <a:solidFill>
                  <a:schemeClr val="tx1">
                    <a:lumMod val="50000"/>
                    <a:lumOff val="50000"/>
                  </a:schemeClr>
                </a:solidFill>
              </a:defRPr>
            </a:lvl1pPr>
          </a:lstStyle>
          <a:p>
            <a:pPr lvl="0"/>
            <a:r>
              <a:rPr lang="it-IT" smtClean="0"/>
              <a:t>Fare clic per modificare gli stili del testo dello schema</a:t>
            </a:r>
          </a:p>
        </p:txBody>
      </p:sp>
      <p:sp>
        <p:nvSpPr>
          <p:cNvPr id="5" name="Slide Number Placeholder 5"/>
          <p:cNvSpPr>
            <a:spLocks noGrp="1"/>
          </p:cNvSpPr>
          <p:nvPr>
            <p:ph type="sldNum" sz="quarter" idx="19"/>
          </p:nvPr>
        </p:nvSpPr>
        <p:spPr/>
        <p:txBody>
          <a:bodyPr/>
          <a:lstStyle>
            <a:lvl1pPr>
              <a:defRPr/>
            </a:lvl1pPr>
          </a:lstStyle>
          <a:p>
            <a:pPr>
              <a:defRPr/>
            </a:pPr>
            <a:fld id="{91AD7ACB-F89D-1244-83D7-DED3D827700B}" type="slidenum">
              <a:rPr lang="en-US"/>
              <a:pPr>
                <a:defRPr/>
              </a:pPr>
              <a:t>‹#›</a:t>
            </a:fld>
            <a:endParaRPr lang="en-US" dirty="0"/>
          </a:p>
        </p:txBody>
      </p:sp>
    </p:spTree>
    <p:extLst>
      <p:ext uri="{BB962C8B-B14F-4D97-AF65-F5344CB8AC3E}">
        <p14:creationId xmlns:p14="http://schemas.microsoft.com/office/powerpoint/2010/main" val="904379650"/>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441681034"/>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a:xfrm>
            <a:off x="328246" y="5295900"/>
            <a:ext cx="6033477" cy="457200"/>
          </a:xfrm>
          <a:prstGeom prst="rect">
            <a:avLst/>
          </a:prstGeom>
        </p:spPr>
        <p:txBody>
          <a:bodyPr/>
          <a:lstStyle>
            <a:lvl1pPr>
              <a:defRPr/>
            </a:lvl1pPr>
          </a:lstStyle>
          <a:p>
            <a:pPr>
              <a:defRPr/>
            </a:pPr>
            <a:endParaRPr lang="en-US" altLang="el-GR"/>
          </a:p>
        </p:txBody>
      </p:sp>
      <p:sp>
        <p:nvSpPr>
          <p:cNvPr id="5" name="Slide Number Placeholder 4"/>
          <p:cNvSpPr>
            <a:spLocks noGrp="1"/>
          </p:cNvSpPr>
          <p:nvPr>
            <p:ph type="sldNum" sz="quarter" idx="11"/>
          </p:nvPr>
        </p:nvSpPr>
        <p:spPr/>
        <p:txBody>
          <a:bodyPr/>
          <a:lstStyle>
            <a:lvl1pPr>
              <a:defRPr sz="1200"/>
            </a:lvl1pPr>
          </a:lstStyle>
          <a:p>
            <a:pPr>
              <a:defRPr/>
            </a:pPr>
            <a:fld id="{4607CC90-1CB1-4564-9E35-00235DDB2CD8}" type="slidenum">
              <a:rPr lang="en-US" altLang="el-GR" smtClean="0"/>
              <a:pPr>
                <a:defRPr/>
              </a:pPr>
              <a:t>‹#›</a:t>
            </a:fld>
            <a:endParaRPr lang="en-US" altLang="el-GR" dirty="0"/>
          </a:p>
        </p:txBody>
      </p:sp>
    </p:spTree>
    <p:extLst>
      <p:ext uri="{BB962C8B-B14F-4D97-AF65-F5344CB8AC3E}">
        <p14:creationId xmlns:p14="http://schemas.microsoft.com/office/powerpoint/2010/main" val="1371747618"/>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ho We Are">
    <p:spTree>
      <p:nvGrpSpPr>
        <p:cNvPr id="1" name=""/>
        <p:cNvGrpSpPr/>
        <p:nvPr/>
      </p:nvGrpSpPr>
      <p:grpSpPr>
        <a:xfrm>
          <a:off x="0" y="0"/>
          <a:ext cx="0" cy="0"/>
          <a:chOff x="0" y="0"/>
          <a:chExt cx="0" cy="0"/>
        </a:xfrm>
      </p:grpSpPr>
      <p:sp>
        <p:nvSpPr>
          <p:cNvPr id="4" name="Picture Placeholder 3"/>
          <p:cNvSpPr>
            <a:spLocks noGrp="1" noChangeAspect="1"/>
          </p:cNvSpPr>
          <p:nvPr>
            <p:ph type="pic" sz="quarter" idx="14"/>
          </p:nvPr>
        </p:nvSpPr>
        <p:spPr>
          <a:xfrm>
            <a:off x="4903547" y="1542927"/>
            <a:ext cx="2392992" cy="2392992"/>
          </a:xfrm>
          <a:prstGeom prst="ellipse">
            <a:avLst/>
          </a:prstGeom>
          <a:solidFill>
            <a:schemeClr val="bg1"/>
          </a:solidFill>
        </p:spPr>
        <p:txBody>
          <a:bodyPr lIns="0" tIns="0" rIns="0" bIns="0" rtlCol="0">
            <a:normAutofit/>
          </a:bodyPr>
          <a:lstStyle>
            <a:lvl1pPr marL="0" indent="0">
              <a:buFontTx/>
              <a:buNone/>
              <a:defRPr/>
            </a:lvl1pPr>
          </a:lstStyle>
          <a:p>
            <a:pPr lvl="0"/>
            <a:r>
              <a:rPr lang="it-IT" noProof="0" smtClean="0"/>
              <a:t>Trascinare l'immagine su un segnaposto o fare clic sull'icona per aggiungerla</a:t>
            </a:r>
            <a:endParaRPr lang="en-US" noProof="0" dirty="0"/>
          </a:p>
        </p:txBody>
      </p:sp>
      <p:sp>
        <p:nvSpPr>
          <p:cNvPr id="9" name="Title 7"/>
          <p:cNvSpPr>
            <a:spLocks noGrp="1"/>
          </p:cNvSpPr>
          <p:nvPr>
            <p:ph type="title"/>
          </p:nvPr>
        </p:nvSpPr>
        <p:spPr>
          <a:xfrm>
            <a:off x="609600" y="425471"/>
            <a:ext cx="10972799" cy="393680"/>
          </a:xfrm>
        </p:spPr>
        <p:txBody>
          <a:bodyPr/>
          <a:lstStyle>
            <a:lvl1pPr>
              <a:defRPr/>
            </a:lvl1pPr>
          </a:lstStyle>
          <a:p>
            <a:r>
              <a:rPr lang="it-IT" smtClean="0"/>
              <a:t>Fare clic per modificare stile</a:t>
            </a:r>
            <a:endParaRPr lang="en-US" dirty="0"/>
          </a:p>
        </p:txBody>
      </p:sp>
      <p:sp>
        <p:nvSpPr>
          <p:cNvPr id="11" name="Text Placeholder 12"/>
          <p:cNvSpPr>
            <a:spLocks noGrp="1"/>
          </p:cNvSpPr>
          <p:nvPr>
            <p:ph type="body" sz="quarter" idx="50"/>
          </p:nvPr>
        </p:nvSpPr>
        <p:spPr>
          <a:xfrm>
            <a:off x="2435290" y="4182863"/>
            <a:ext cx="7315200" cy="257173"/>
          </a:xfrm>
        </p:spPr>
        <p:txBody>
          <a:bodyPr lIns="0" tIns="0" rIns="0" bIns="0">
            <a:noAutofit/>
          </a:bodyPr>
          <a:lstStyle>
            <a:lvl1pPr marL="0" indent="0" algn="ctr">
              <a:buFontTx/>
              <a:buNone/>
              <a:defRPr sz="2000" b="0" baseline="0">
                <a:solidFill>
                  <a:srgbClr val="444444"/>
                </a:solidFill>
                <a:latin typeface="Raleway" panose="020B0003030101060003" pitchFamily="34" charset="0"/>
              </a:defRPr>
            </a:lvl1pPr>
            <a:lvl2pPr marL="457200" indent="0" algn="r">
              <a:buFontTx/>
              <a:buNone/>
              <a:defRPr sz="1400" b="1"/>
            </a:lvl2pPr>
            <a:lvl3pPr marL="914400" indent="0" algn="r">
              <a:buFontTx/>
              <a:buNone/>
              <a:defRPr sz="1400" b="1"/>
            </a:lvl3pPr>
            <a:lvl4pPr marL="1371600" indent="0" algn="r">
              <a:buFontTx/>
              <a:buNone/>
              <a:defRPr sz="1400" b="1"/>
            </a:lvl4pPr>
            <a:lvl5pPr marL="1828800" indent="0" algn="r">
              <a:buFontTx/>
              <a:buNone/>
              <a:defRPr sz="1400" b="1"/>
            </a:lvl5pPr>
          </a:lstStyle>
          <a:p>
            <a:pPr lvl="0"/>
            <a:r>
              <a:rPr lang="it-IT" smtClean="0"/>
              <a:t>Fare clic per modificare gli stili del testo dello schema</a:t>
            </a:r>
          </a:p>
        </p:txBody>
      </p:sp>
      <p:sp>
        <p:nvSpPr>
          <p:cNvPr id="12" name="Text Placeholder 14"/>
          <p:cNvSpPr>
            <a:spLocks noGrp="1"/>
          </p:cNvSpPr>
          <p:nvPr>
            <p:ph type="body" sz="quarter" idx="51"/>
          </p:nvPr>
        </p:nvSpPr>
        <p:spPr>
          <a:xfrm>
            <a:off x="2435290" y="4532378"/>
            <a:ext cx="7315200" cy="1560512"/>
          </a:xfrm>
        </p:spPr>
        <p:txBody>
          <a:bodyPr lIns="0" tIns="0" rIns="0" bIns="0">
            <a:normAutofit/>
          </a:bodyPr>
          <a:lstStyle>
            <a:lvl1pPr marL="0" indent="0" algn="ctr">
              <a:lnSpc>
                <a:spcPct val="150000"/>
              </a:lnSpc>
              <a:buFontTx/>
              <a:buNone/>
              <a:defRPr sz="1200" b="0" baseline="0">
                <a:solidFill>
                  <a:schemeClr val="bg2">
                    <a:lumMod val="50000"/>
                  </a:schemeClr>
                </a:solidFill>
                <a:latin typeface="Raleway" panose="020B0003030101060003" pitchFamily="34" charset="0"/>
              </a:defRPr>
            </a:lvl1pPr>
            <a:lvl2pPr marL="457200" indent="0" algn="r">
              <a:buFontTx/>
              <a:buNone/>
              <a:defRPr sz="1400">
                <a:latin typeface="+mj-lt"/>
              </a:defRPr>
            </a:lvl2pPr>
            <a:lvl3pPr marL="914400" indent="0" algn="r">
              <a:buFontTx/>
              <a:buNone/>
              <a:defRPr sz="1400">
                <a:latin typeface="+mj-lt"/>
              </a:defRPr>
            </a:lvl3pPr>
            <a:lvl4pPr marL="1371600" indent="0" algn="r">
              <a:buFontTx/>
              <a:buNone/>
              <a:defRPr sz="1400">
                <a:latin typeface="+mj-lt"/>
              </a:defRPr>
            </a:lvl4pPr>
            <a:lvl5pPr marL="1828800" indent="0" algn="r">
              <a:buFontTx/>
              <a:buNone/>
              <a:defRPr sz="1400">
                <a:latin typeface="+mj-lt"/>
              </a:defRPr>
            </a:lvl5pPr>
          </a:lstStyle>
          <a:p>
            <a:pPr lvl="0"/>
            <a:r>
              <a:rPr lang="it-IT" smtClean="0"/>
              <a:t>Fare clic per modificare gli stili del testo dello schema</a:t>
            </a:r>
          </a:p>
        </p:txBody>
      </p:sp>
      <p:sp>
        <p:nvSpPr>
          <p:cNvPr id="7" name="Slide Number Placeholder 5"/>
          <p:cNvSpPr>
            <a:spLocks noGrp="1"/>
          </p:cNvSpPr>
          <p:nvPr>
            <p:ph type="sldNum" sz="quarter" idx="52"/>
          </p:nvPr>
        </p:nvSpPr>
        <p:spPr/>
        <p:txBody>
          <a:bodyPr/>
          <a:lstStyle>
            <a:lvl1pPr>
              <a:defRPr/>
            </a:lvl1pPr>
          </a:lstStyle>
          <a:p>
            <a:pPr>
              <a:defRPr/>
            </a:pPr>
            <a:fld id="{726AEF0E-BD7B-C14A-841C-F43AD8D40E11}" type="slidenum">
              <a:rPr lang="en-US"/>
              <a:pPr>
                <a:defRPr/>
              </a:pPr>
              <a:t>‹#›</a:t>
            </a:fld>
            <a:endParaRPr lang="en-US" dirty="0"/>
          </a:p>
        </p:txBody>
      </p:sp>
    </p:spTree>
    <p:extLst>
      <p:ext uri="{BB962C8B-B14F-4D97-AF65-F5344CB8AC3E}">
        <p14:creationId xmlns:p14="http://schemas.microsoft.com/office/powerpoint/2010/main" val="4136252307"/>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Layout">
    <p:spTree>
      <p:nvGrpSpPr>
        <p:cNvPr id="1" name=""/>
        <p:cNvGrpSpPr/>
        <p:nvPr/>
      </p:nvGrpSpPr>
      <p:grpSpPr>
        <a:xfrm>
          <a:off x="0" y="0"/>
          <a:ext cx="0" cy="0"/>
          <a:chOff x="0" y="0"/>
          <a:chExt cx="0" cy="0"/>
        </a:xfrm>
      </p:grpSpPr>
      <p:sp>
        <p:nvSpPr>
          <p:cNvPr id="8" name="Title 7"/>
          <p:cNvSpPr>
            <a:spLocks noGrp="1"/>
          </p:cNvSpPr>
          <p:nvPr>
            <p:ph type="title"/>
          </p:nvPr>
        </p:nvSpPr>
        <p:spPr>
          <a:xfrm>
            <a:off x="609600" y="425471"/>
            <a:ext cx="10972799" cy="393680"/>
          </a:xfrm>
        </p:spPr>
        <p:txBody>
          <a:bodyPr/>
          <a:lstStyle>
            <a:lvl1pPr>
              <a:defRPr/>
            </a:lvl1pPr>
          </a:lstStyle>
          <a:p>
            <a:r>
              <a:rPr lang="it-IT" smtClean="0"/>
              <a:t>Fare clic per modificare stile</a:t>
            </a:r>
            <a:endParaRPr lang="en-US" dirty="0"/>
          </a:p>
        </p:txBody>
      </p:sp>
      <p:sp>
        <p:nvSpPr>
          <p:cNvPr id="10" name="Text Placeholder 3"/>
          <p:cNvSpPr>
            <a:spLocks noGrp="1"/>
          </p:cNvSpPr>
          <p:nvPr>
            <p:ph type="body" sz="quarter" idx="14"/>
          </p:nvPr>
        </p:nvSpPr>
        <p:spPr>
          <a:xfrm>
            <a:off x="619125" y="1552575"/>
            <a:ext cx="10972800" cy="4371975"/>
          </a:xfrm>
        </p:spPr>
        <p:txBody>
          <a:bodyPr lIns="0" tIns="0" rIns="0" bIns="0" spcCol="457200">
            <a:normAutofit/>
          </a:bodyPr>
          <a:lstStyle>
            <a:lvl1pPr marL="0" indent="0">
              <a:lnSpc>
                <a:spcPct val="150000"/>
              </a:lnSpc>
              <a:buFontTx/>
              <a:buNone/>
              <a:defRPr sz="2000" b="0">
                <a:solidFill>
                  <a:schemeClr val="tx1"/>
                </a:solidFill>
                <a:latin typeface="Raleway" panose="020B0003030101060003" pitchFamily="34" charset="0"/>
              </a:defRPr>
            </a:lvl1pPr>
            <a:lvl2pPr marL="457200" indent="0">
              <a:lnSpc>
                <a:spcPct val="150000"/>
              </a:lnSpc>
              <a:buFontTx/>
              <a:buNone/>
              <a:defRPr sz="2000" b="0">
                <a:solidFill>
                  <a:schemeClr val="tx1"/>
                </a:solidFill>
                <a:latin typeface="Raleway" panose="020B0003030101060003" pitchFamily="34" charset="0"/>
              </a:defRPr>
            </a:lvl2pPr>
            <a:lvl3pPr marL="914400" indent="0">
              <a:lnSpc>
                <a:spcPct val="150000"/>
              </a:lnSpc>
              <a:buFontTx/>
              <a:buNone/>
              <a:defRPr sz="2000" b="0">
                <a:solidFill>
                  <a:schemeClr val="tx1"/>
                </a:solidFill>
                <a:latin typeface="Raleway" panose="020B0003030101060003" pitchFamily="34" charset="0"/>
              </a:defRPr>
            </a:lvl3pPr>
            <a:lvl4pPr marL="1371600" indent="0">
              <a:lnSpc>
                <a:spcPct val="150000"/>
              </a:lnSpc>
              <a:buFontTx/>
              <a:buNone/>
              <a:defRPr sz="2000" b="0">
                <a:solidFill>
                  <a:schemeClr val="tx1"/>
                </a:solidFill>
                <a:latin typeface="Raleway" panose="020B0003030101060003" pitchFamily="34" charset="0"/>
              </a:defRPr>
            </a:lvl4pPr>
            <a:lvl5pPr marL="1828800" indent="0">
              <a:lnSpc>
                <a:spcPct val="150000"/>
              </a:lnSpc>
              <a:buFontTx/>
              <a:buNone/>
              <a:defRPr sz="2000" b="0">
                <a:solidFill>
                  <a:schemeClr val="tx1"/>
                </a:solidFill>
                <a:latin typeface="Raleway" panose="020B0003030101060003" pitchFamily="34" charset="0"/>
              </a:defRPr>
            </a:lvl5pPr>
          </a:lstStyle>
          <a:p>
            <a:pPr lvl="0"/>
            <a:r>
              <a:rPr lang="it-IT" dirty="0" smtClean="0"/>
              <a:t>Fare clic per modificare gli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lang="en-US" dirty="0"/>
          </a:p>
        </p:txBody>
      </p:sp>
      <p:sp>
        <p:nvSpPr>
          <p:cNvPr id="5" name="Slide Number Placeholder 5"/>
          <p:cNvSpPr>
            <a:spLocks noGrp="1"/>
          </p:cNvSpPr>
          <p:nvPr>
            <p:ph type="sldNum" sz="quarter" idx="16"/>
          </p:nvPr>
        </p:nvSpPr>
        <p:spPr/>
        <p:txBody>
          <a:bodyPr/>
          <a:lstStyle>
            <a:lvl1pPr>
              <a:defRPr/>
            </a:lvl1pPr>
          </a:lstStyle>
          <a:p>
            <a:pPr>
              <a:defRPr/>
            </a:pPr>
            <a:fld id="{8B4C4E4A-C9F4-A345-9EF3-5CAEEEA2252A}" type="slidenum">
              <a:rPr lang="en-US"/>
              <a:pPr>
                <a:defRPr/>
              </a:pPr>
              <a:t>‹#›</a:t>
            </a:fld>
            <a:endParaRPr lang="en-US" dirty="0"/>
          </a:p>
        </p:txBody>
      </p:sp>
    </p:spTree>
    <p:extLst>
      <p:ext uri="{BB962C8B-B14F-4D97-AF65-F5344CB8AC3E}">
        <p14:creationId xmlns:p14="http://schemas.microsoft.com/office/powerpoint/2010/main" val="1058037717"/>
      </p:ext>
    </p:extLst>
  </p:cSld>
  <p:clrMapOvr>
    <a:masterClrMapping/>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Layout">
    <p:spTree>
      <p:nvGrpSpPr>
        <p:cNvPr id="1" name=""/>
        <p:cNvGrpSpPr/>
        <p:nvPr/>
      </p:nvGrpSpPr>
      <p:grpSpPr>
        <a:xfrm>
          <a:off x="0" y="0"/>
          <a:ext cx="0" cy="0"/>
          <a:chOff x="0" y="0"/>
          <a:chExt cx="0" cy="0"/>
        </a:xfrm>
      </p:grpSpPr>
      <p:sp>
        <p:nvSpPr>
          <p:cNvPr id="7" name="Title 7"/>
          <p:cNvSpPr>
            <a:spLocks noGrp="1"/>
          </p:cNvSpPr>
          <p:nvPr>
            <p:ph type="title"/>
          </p:nvPr>
        </p:nvSpPr>
        <p:spPr>
          <a:xfrm>
            <a:off x="609600" y="425471"/>
            <a:ext cx="10972799" cy="393680"/>
          </a:xfrm>
        </p:spPr>
        <p:txBody>
          <a:bodyPr/>
          <a:lstStyle>
            <a:lvl1pPr>
              <a:defRPr/>
            </a:lvl1pPr>
          </a:lstStyle>
          <a:p>
            <a:r>
              <a:rPr lang="it-IT" smtClean="0"/>
              <a:t>Fare clic per modificare stile</a:t>
            </a:r>
            <a:endParaRPr lang="en-US" dirty="0"/>
          </a:p>
        </p:txBody>
      </p:sp>
      <p:sp>
        <p:nvSpPr>
          <p:cNvPr id="10" name="Text Placeholder 3"/>
          <p:cNvSpPr>
            <a:spLocks noGrp="1"/>
          </p:cNvSpPr>
          <p:nvPr>
            <p:ph type="body" sz="quarter" idx="14"/>
          </p:nvPr>
        </p:nvSpPr>
        <p:spPr>
          <a:xfrm>
            <a:off x="619125" y="1552575"/>
            <a:ext cx="10972800" cy="4371975"/>
          </a:xfrm>
        </p:spPr>
        <p:txBody>
          <a:bodyPr lIns="0" tIns="0" rIns="0" bIns="0" numCol="2" spcCol="457200">
            <a:normAutofit/>
          </a:bodyPr>
          <a:lstStyle>
            <a:lvl1pPr marL="0" indent="0">
              <a:lnSpc>
                <a:spcPct val="150000"/>
              </a:lnSpc>
              <a:buFontTx/>
              <a:buNone/>
              <a:defRPr sz="2000" b="0">
                <a:solidFill>
                  <a:srgbClr val="000000"/>
                </a:solidFill>
                <a:latin typeface="Raleway" panose="020B0003030101060003" pitchFamily="34" charset="0"/>
              </a:defRPr>
            </a:lvl1pPr>
            <a:lvl2pPr marL="457200" indent="0">
              <a:lnSpc>
                <a:spcPct val="150000"/>
              </a:lnSpc>
              <a:buFontTx/>
              <a:buNone/>
              <a:defRPr sz="2000" b="0">
                <a:solidFill>
                  <a:srgbClr val="000000"/>
                </a:solidFill>
                <a:latin typeface="Raleway" panose="020B0003030101060003" pitchFamily="34" charset="0"/>
              </a:defRPr>
            </a:lvl2pPr>
            <a:lvl3pPr marL="914400" indent="0">
              <a:lnSpc>
                <a:spcPct val="150000"/>
              </a:lnSpc>
              <a:buFontTx/>
              <a:buNone/>
              <a:defRPr sz="2000" b="0">
                <a:solidFill>
                  <a:srgbClr val="000000"/>
                </a:solidFill>
                <a:latin typeface="Raleway" panose="020B0003030101060003" pitchFamily="34" charset="0"/>
              </a:defRPr>
            </a:lvl3pPr>
            <a:lvl4pPr marL="1371600" indent="0">
              <a:lnSpc>
                <a:spcPct val="150000"/>
              </a:lnSpc>
              <a:buFontTx/>
              <a:buNone/>
              <a:defRPr sz="2000" b="0">
                <a:solidFill>
                  <a:srgbClr val="000000"/>
                </a:solidFill>
                <a:latin typeface="Raleway" panose="020B0003030101060003" pitchFamily="34" charset="0"/>
              </a:defRPr>
            </a:lvl4pPr>
            <a:lvl5pPr marL="1828800" indent="0">
              <a:lnSpc>
                <a:spcPct val="150000"/>
              </a:lnSpc>
              <a:buFontTx/>
              <a:buNone/>
              <a:defRPr sz="2000" b="0">
                <a:solidFill>
                  <a:srgbClr val="000000"/>
                </a:solidFill>
                <a:latin typeface="Raleway" panose="020B0003030101060003" pitchFamily="34" charset="0"/>
              </a:defRPr>
            </a:lvl5pPr>
          </a:lstStyle>
          <a:p>
            <a:pPr lvl="0"/>
            <a:r>
              <a:rPr lang="it-IT" dirty="0" smtClean="0"/>
              <a:t>Fare clic per modificare gli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lang="en-US" dirty="0"/>
          </a:p>
        </p:txBody>
      </p:sp>
      <p:sp>
        <p:nvSpPr>
          <p:cNvPr id="5" name="Slide Number Placeholder 5"/>
          <p:cNvSpPr>
            <a:spLocks noGrp="1"/>
          </p:cNvSpPr>
          <p:nvPr>
            <p:ph type="sldNum" sz="quarter" idx="16"/>
          </p:nvPr>
        </p:nvSpPr>
        <p:spPr/>
        <p:txBody>
          <a:bodyPr/>
          <a:lstStyle>
            <a:lvl1pPr>
              <a:defRPr/>
            </a:lvl1pPr>
          </a:lstStyle>
          <a:p>
            <a:pPr>
              <a:defRPr/>
            </a:pPr>
            <a:fld id="{D614ABE9-5D26-1C4E-BBEB-E730E1EDD4A0}" type="slidenum">
              <a:rPr lang="en-US"/>
              <a:pPr>
                <a:defRPr/>
              </a:pPr>
              <a:t>‹#›</a:t>
            </a:fld>
            <a:endParaRPr lang="en-US" dirty="0"/>
          </a:p>
        </p:txBody>
      </p:sp>
    </p:spTree>
    <p:extLst>
      <p:ext uri="{BB962C8B-B14F-4D97-AF65-F5344CB8AC3E}">
        <p14:creationId xmlns:p14="http://schemas.microsoft.com/office/powerpoint/2010/main" val="4224197148"/>
      </p:ext>
    </p:extLst>
  </p:cSld>
  <p:clrMapOvr>
    <a:masterClrMapping/>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7" name="Title 7"/>
          <p:cNvSpPr>
            <a:spLocks noGrp="1"/>
          </p:cNvSpPr>
          <p:nvPr>
            <p:ph type="title"/>
          </p:nvPr>
        </p:nvSpPr>
        <p:spPr>
          <a:xfrm>
            <a:off x="609600" y="425471"/>
            <a:ext cx="10972799" cy="393680"/>
          </a:xfrm>
        </p:spPr>
        <p:txBody>
          <a:bodyPr/>
          <a:lstStyle>
            <a:lvl1pPr>
              <a:defRPr/>
            </a:lvl1pPr>
          </a:lstStyle>
          <a:p>
            <a:r>
              <a:rPr lang="it-IT" smtClean="0"/>
              <a:t>Fare clic per modificare stile</a:t>
            </a:r>
            <a:endParaRPr lang="en-US" dirty="0"/>
          </a:p>
        </p:txBody>
      </p:sp>
      <p:sp>
        <p:nvSpPr>
          <p:cNvPr id="10" name="Text Placeholder 3"/>
          <p:cNvSpPr>
            <a:spLocks noGrp="1"/>
          </p:cNvSpPr>
          <p:nvPr>
            <p:ph type="body" sz="quarter" idx="14"/>
          </p:nvPr>
        </p:nvSpPr>
        <p:spPr>
          <a:xfrm>
            <a:off x="619125" y="1552575"/>
            <a:ext cx="10972800" cy="4371975"/>
          </a:xfrm>
        </p:spPr>
        <p:txBody>
          <a:bodyPr lIns="0" tIns="0" rIns="0" bIns="0" numCol="3" spcCol="457200">
            <a:normAutofit/>
          </a:bodyPr>
          <a:lstStyle>
            <a:lvl1pPr marL="0" indent="0">
              <a:lnSpc>
                <a:spcPct val="150000"/>
              </a:lnSpc>
              <a:buFontTx/>
              <a:buNone/>
              <a:defRPr sz="2000" b="0">
                <a:solidFill>
                  <a:srgbClr val="000000"/>
                </a:solidFill>
                <a:latin typeface="Raleway" panose="020B0003030101060003" pitchFamily="34" charset="0"/>
              </a:defRPr>
            </a:lvl1pPr>
            <a:lvl2pPr marL="457200" indent="0">
              <a:lnSpc>
                <a:spcPct val="150000"/>
              </a:lnSpc>
              <a:buFontTx/>
              <a:buNone/>
              <a:defRPr sz="2000" b="0">
                <a:solidFill>
                  <a:srgbClr val="000000"/>
                </a:solidFill>
                <a:latin typeface="Raleway" panose="020B0003030101060003" pitchFamily="34" charset="0"/>
              </a:defRPr>
            </a:lvl2pPr>
            <a:lvl3pPr marL="914400" indent="0">
              <a:lnSpc>
                <a:spcPct val="150000"/>
              </a:lnSpc>
              <a:buFontTx/>
              <a:buNone/>
              <a:defRPr sz="2000" b="0">
                <a:solidFill>
                  <a:srgbClr val="000000"/>
                </a:solidFill>
                <a:latin typeface="Raleway" panose="020B0003030101060003" pitchFamily="34" charset="0"/>
              </a:defRPr>
            </a:lvl3pPr>
            <a:lvl4pPr marL="1371600" indent="0">
              <a:lnSpc>
                <a:spcPct val="150000"/>
              </a:lnSpc>
              <a:buFontTx/>
              <a:buNone/>
              <a:defRPr sz="2000" b="0">
                <a:solidFill>
                  <a:srgbClr val="000000"/>
                </a:solidFill>
                <a:latin typeface="Raleway" panose="020B0003030101060003" pitchFamily="34" charset="0"/>
              </a:defRPr>
            </a:lvl4pPr>
            <a:lvl5pPr marL="1828800" indent="0">
              <a:lnSpc>
                <a:spcPct val="150000"/>
              </a:lnSpc>
              <a:buFontTx/>
              <a:buNone/>
              <a:defRPr sz="2000" b="0">
                <a:solidFill>
                  <a:srgbClr val="000000"/>
                </a:solidFill>
                <a:latin typeface="Raleway" panose="020B0003030101060003" pitchFamily="34" charset="0"/>
              </a:defRPr>
            </a:lvl5pPr>
          </a:lstStyle>
          <a:p>
            <a:pPr lvl="0"/>
            <a:r>
              <a:rPr lang="it-IT" dirty="0" smtClean="0"/>
              <a:t>Fare clic per modificare gli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lang="en-US" dirty="0"/>
          </a:p>
        </p:txBody>
      </p:sp>
      <p:sp>
        <p:nvSpPr>
          <p:cNvPr id="5" name="Slide Number Placeholder 5"/>
          <p:cNvSpPr>
            <a:spLocks noGrp="1"/>
          </p:cNvSpPr>
          <p:nvPr>
            <p:ph type="sldNum" sz="quarter" idx="16"/>
          </p:nvPr>
        </p:nvSpPr>
        <p:spPr/>
        <p:txBody>
          <a:bodyPr/>
          <a:lstStyle>
            <a:lvl1pPr>
              <a:defRPr/>
            </a:lvl1pPr>
          </a:lstStyle>
          <a:p>
            <a:pPr>
              <a:defRPr/>
            </a:pPr>
            <a:fld id="{C3C63581-7038-F448-99E8-2A25E8DD1DD4}" type="slidenum">
              <a:rPr lang="en-US"/>
              <a:pPr>
                <a:defRPr/>
              </a:pPr>
              <a:t>‹#›</a:t>
            </a:fld>
            <a:endParaRPr lang="en-US" dirty="0"/>
          </a:p>
        </p:txBody>
      </p:sp>
    </p:spTree>
    <p:extLst>
      <p:ext uri="{BB962C8B-B14F-4D97-AF65-F5344CB8AC3E}">
        <p14:creationId xmlns:p14="http://schemas.microsoft.com/office/powerpoint/2010/main" val="1787091322"/>
      </p:ext>
    </p:extLst>
  </p:cSld>
  <p:clrMapOvr>
    <a:masterClrMapping/>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s Picture Left">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1601" y="2619796"/>
            <a:ext cx="6400800" cy="2476501"/>
          </a:xfrm>
        </p:spPr>
        <p:txBody>
          <a:bodyPr lIns="0" tIns="0" rIns="0" bIns="0">
            <a:normAutofit/>
          </a:bodyPr>
          <a:lstStyle>
            <a:lvl1pPr marL="0" indent="0">
              <a:lnSpc>
                <a:spcPct val="140000"/>
              </a:lnSpc>
              <a:buFontTx/>
              <a:buNone/>
              <a:defRPr sz="1300" b="0" baseline="0">
                <a:solidFill>
                  <a:srgbClr val="7F7F7F"/>
                </a:solidFill>
                <a:latin typeface="Raleway" panose="020B0003030101060003" pitchFamily="34" charset="0"/>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it-IT" smtClean="0"/>
              <a:t>Fare clic per modificare gli stili del testo dello schema</a:t>
            </a:r>
          </a:p>
        </p:txBody>
      </p:sp>
      <p:sp>
        <p:nvSpPr>
          <p:cNvPr id="4" name="Picture Placeholder 3"/>
          <p:cNvSpPr>
            <a:spLocks noGrp="1" noChangeAspect="1"/>
          </p:cNvSpPr>
          <p:nvPr>
            <p:ph type="pic" sz="quarter" idx="14"/>
          </p:nvPr>
        </p:nvSpPr>
        <p:spPr>
          <a:xfrm>
            <a:off x="609596" y="1724821"/>
            <a:ext cx="3840480" cy="3651589"/>
          </a:xfrm>
          <a:prstGeom prst="rect">
            <a:avLst/>
          </a:prstGeom>
          <a:solidFill>
            <a:schemeClr val="bg1"/>
          </a:solidFill>
        </p:spPr>
        <p:txBody>
          <a:bodyPr lIns="0" tIns="0" rIns="0" bIns="0" rtlCol="0">
            <a:normAutofit/>
          </a:bodyPr>
          <a:lstStyle>
            <a:lvl1pPr marL="0" indent="0">
              <a:buFontTx/>
              <a:buNone/>
              <a:defRPr/>
            </a:lvl1pPr>
          </a:lstStyle>
          <a:p>
            <a:pPr lvl="0"/>
            <a:r>
              <a:rPr lang="it-IT" noProof="0" smtClean="0"/>
              <a:t>Trascinare l'immagine su un segnaposto o fare clic sull'icona per aggiungerla</a:t>
            </a:r>
            <a:endParaRPr lang="en-US" noProof="0" dirty="0"/>
          </a:p>
        </p:txBody>
      </p:sp>
      <p:sp>
        <p:nvSpPr>
          <p:cNvPr id="7" name="Text Placeholder 6"/>
          <p:cNvSpPr>
            <a:spLocks noGrp="1"/>
          </p:cNvSpPr>
          <p:nvPr>
            <p:ph type="body" sz="quarter" idx="15"/>
          </p:nvPr>
        </p:nvSpPr>
        <p:spPr>
          <a:xfrm>
            <a:off x="5181601" y="2163394"/>
            <a:ext cx="6400800" cy="353451"/>
          </a:xfrm>
        </p:spPr>
        <p:txBody>
          <a:bodyPr lIns="0" tIns="0" rIns="0" bIns="0">
            <a:normAutofit/>
          </a:bodyPr>
          <a:lstStyle>
            <a:lvl1pPr marL="0" indent="0">
              <a:buFontTx/>
              <a:buNone/>
              <a:defRPr sz="2000" b="0" baseline="0">
                <a:solidFill>
                  <a:srgbClr val="444444"/>
                </a:solidFill>
                <a:latin typeface="Raleway" panose="020B0003030101060003" pitchFamily="34" charset="0"/>
              </a:defRPr>
            </a:lvl1pPr>
            <a:lvl2pPr marL="457200" indent="0">
              <a:buFontTx/>
              <a:buNone/>
              <a:defRPr>
                <a:solidFill>
                  <a:srgbClr val="3F8754"/>
                </a:solidFill>
              </a:defRPr>
            </a:lvl2pPr>
            <a:lvl3pPr marL="914400" indent="0">
              <a:buFontTx/>
              <a:buNone/>
              <a:defRPr>
                <a:solidFill>
                  <a:srgbClr val="3F8754"/>
                </a:solidFill>
              </a:defRPr>
            </a:lvl3pPr>
            <a:lvl4pPr marL="1371600" indent="0">
              <a:buFontTx/>
              <a:buNone/>
              <a:defRPr>
                <a:solidFill>
                  <a:srgbClr val="3F8754"/>
                </a:solidFill>
              </a:defRPr>
            </a:lvl4pPr>
            <a:lvl5pPr marL="1828800" indent="0">
              <a:buFontTx/>
              <a:buNone/>
              <a:defRPr>
                <a:solidFill>
                  <a:srgbClr val="3F8754"/>
                </a:solidFill>
              </a:defRPr>
            </a:lvl5pPr>
          </a:lstStyle>
          <a:p>
            <a:pPr lvl="0"/>
            <a:r>
              <a:rPr lang="it-IT" smtClean="0"/>
              <a:t>Fare clic per modificare gli stili del testo dello schema</a:t>
            </a:r>
          </a:p>
        </p:txBody>
      </p:sp>
      <p:sp>
        <p:nvSpPr>
          <p:cNvPr id="9" name="Title 7"/>
          <p:cNvSpPr>
            <a:spLocks noGrp="1"/>
          </p:cNvSpPr>
          <p:nvPr>
            <p:ph type="title"/>
          </p:nvPr>
        </p:nvSpPr>
        <p:spPr>
          <a:xfrm>
            <a:off x="609600" y="425471"/>
            <a:ext cx="10972799" cy="393680"/>
          </a:xfrm>
        </p:spPr>
        <p:txBody>
          <a:bodyPr/>
          <a:lstStyle>
            <a:lvl1pPr>
              <a:defRPr/>
            </a:lvl1pPr>
          </a:lstStyle>
          <a:p>
            <a:r>
              <a:rPr lang="it-IT" smtClean="0"/>
              <a:t>Fare clic per modificare stile</a:t>
            </a:r>
            <a:endParaRPr lang="en-US" dirty="0"/>
          </a:p>
        </p:txBody>
      </p:sp>
      <p:sp>
        <p:nvSpPr>
          <p:cNvPr id="8" name="Slide Number Placeholder 5"/>
          <p:cNvSpPr>
            <a:spLocks noGrp="1"/>
          </p:cNvSpPr>
          <p:nvPr>
            <p:ph type="sldNum" sz="quarter" idx="18"/>
          </p:nvPr>
        </p:nvSpPr>
        <p:spPr/>
        <p:txBody>
          <a:bodyPr/>
          <a:lstStyle>
            <a:lvl1pPr>
              <a:defRPr/>
            </a:lvl1pPr>
          </a:lstStyle>
          <a:p>
            <a:pPr>
              <a:defRPr/>
            </a:pPr>
            <a:fld id="{58F1F03D-DF82-5C45-BD40-42D4D531E6FB}" type="slidenum">
              <a:rPr lang="en-US"/>
              <a:pPr>
                <a:defRPr/>
              </a:pPr>
              <a:t>‹#›</a:t>
            </a:fld>
            <a:endParaRPr lang="en-US" dirty="0"/>
          </a:p>
        </p:txBody>
      </p:sp>
    </p:spTree>
    <p:extLst>
      <p:ext uri="{BB962C8B-B14F-4D97-AF65-F5344CB8AC3E}">
        <p14:creationId xmlns:p14="http://schemas.microsoft.com/office/powerpoint/2010/main" val="3375331079"/>
      </p:ext>
    </p:extLst>
  </p:cSld>
  <p:clrMapOvr>
    <a:masterClrMapping/>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s Picture Right">
    <p:spTree>
      <p:nvGrpSpPr>
        <p:cNvPr id="1" name=""/>
        <p:cNvGrpSpPr/>
        <p:nvPr/>
      </p:nvGrpSpPr>
      <p:grpSpPr>
        <a:xfrm>
          <a:off x="0" y="0"/>
          <a:ext cx="0" cy="0"/>
          <a:chOff x="0" y="0"/>
          <a:chExt cx="0" cy="0"/>
        </a:xfrm>
      </p:grpSpPr>
      <p:sp>
        <p:nvSpPr>
          <p:cNvPr id="9" name="Title 7"/>
          <p:cNvSpPr>
            <a:spLocks noGrp="1"/>
          </p:cNvSpPr>
          <p:nvPr>
            <p:ph type="title"/>
          </p:nvPr>
        </p:nvSpPr>
        <p:spPr>
          <a:xfrm>
            <a:off x="609600" y="425471"/>
            <a:ext cx="10972799" cy="393680"/>
          </a:xfrm>
        </p:spPr>
        <p:txBody>
          <a:bodyPr/>
          <a:lstStyle>
            <a:lvl1pPr>
              <a:defRPr/>
            </a:lvl1pPr>
          </a:lstStyle>
          <a:p>
            <a:r>
              <a:rPr lang="it-IT" smtClean="0"/>
              <a:t>Fare clic per modificare stile</a:t>
            </a:r>
            <a:endParaRPr lang="en-US" dirty="0"/>
          </a:p>
        </p:txBody>
      </p:sp>
      <p:sp>
        <p:nvSpPr>
          <p:cNvPr id="11" name="Content Placeholder 2"/>
          <p:cNvSpPr>
            <a:spLocks noGrp="1"/>
          </p:cNvSpPr>
          <p:nvPr>
            <p:ph idx="1"/>
          </p:nvPr>
        </p:nvSpPr>
        <p:spPr>
          <a:xfrm>
            <a:off x="609600" y="2619796"/>
            <a:ext cx="6400800" cy="2476501"/>
          </a:xfrm>
        </p:spPr>
        <p:txBody>
          <a:bodyPr lIns="0" tIns="0" rIns="0" bIns="0">
            <a:normAutofit/>
          </a:bodyPr>
          <a:lstStyle>
            <a:lvl1pPr marL="0" indent="0">
              <a:lnSpc>
                <a:spcPct val="140000"/>
              </a:lnSpc>
              <a:buFontTx/>
              <a:buNone/>
              <a:defRPr sz="1300" b="0" baseline="0">
                <a:solidFill>
                  <a:srgbClr val="7F7F7F"/>
                </a:solidFill>
                <a:latin typeface="Raleway" panose="020B0003030101060003" pitchFamily="34" charset="0"/>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it-IT" smtClean="0"/>
              <a:t>Fare clic per modificare gli stili del testo dello schema</a:t>
            </a:r>
          </a:p>
        </p:txBody>
      </p:sp>
      <p:sp>
        <p:nvSpPr>
          <p:cNvPr id="12" name="Picture Placeholder 3"/>
          <p:cNvSpPr>
            <a:spLocks noGrp="1" noChangeAspect="1"/>
          </p:cNvSpPr>
          <p:nvPr>
            <p:ph type="pic" sz="quarter" idx="14"/>
          </p:nvPr>
        </p:nvSpPr>
        <p:spPr>
          <a:xfrm>
            <a:off x="7741919" y="1724821"/>
            <a:ext cx="3840480" cy="3651589"/>
          </a:xfrm>
          <a:prstGeom prst="rect">
            <a:avLst/>
          </a:prstGeom>
          <a:solidFill>
            <a:schemeClr val="bg1"/>
          </a:solidFill>
        </p:spPr>
        <p:txBody>
          <a:bodyPr lIns="0" tIns="0" rIns="0" bIns="0" rtlCol="0">
            <a:normAutofit/>
          </a:bodyPr>
          <a:lstStyle>
            <a:lvl1pPr marL="0" indent="0">
              <a:buFontTx/>
              <a:buNone/>
              <a:defRPr/>
            </a:lvl1pPr>
          </a:lstStyle>
          <a:p>
            <a:pPr lvl="0"/>
            <a:r>
              <a:rPr lang="it-IT" noProof="0" smtClean="0"/>
              <a:t>Trascinare l'immagine su un segnaposto o fare clic sull'icona per aggiungerla</a:t>
            </a:r>
            <a:endParaRPr lang="en-US" noProof="0" dirty="0"/>
          </a:p>
        </p:txBody>
      </p:sp>
      <p:sp>
        <p:nvSpPr>
          <p:cNvPr id="13" name="Text Placeholder 6"/>
          <p:cNvSpPr>
            <a:spLocks noGrp="1"/>
          </p:cNvSpPr>
          <p:nvPr>
            <p:ph type="body" sz="quarter" idx="15"/>
          </p:nvPr>
        </p:nvSpPr>
        <p:spPr>
          <a:xfrm>
            <a:off x="609600" y="2163394"/>
            <a:ext cx="6400800" cy="353451"/>
          </a:xfrm>
        </p:spPr>
        <p:txBody>
          <a:bodyPr lIns="0" tIns="0" rIns="0" bIns="0">
            <a:normAutofit/>
          </a:bodyPr>
          <a:lstStyle>
            <a:lvl1pPr marL="0" indent="0">
              <a:buFontTx/>
              <a:buNone/>
              <a:defRPr sz="2000" b="0" baseline="0">
                <a:solidFill>
                  <a:srgbClr val="444444"/>
                </a:solidFill>
                <a:latin typeface="Raleway" panose="020B0003030101060003" pitchFamily="34" charset="0"/>
              </a:defRPr>
            </a:lvl1pPr>
            <a:lvl2pPr marL="457200" indent="0">
              <a:buFontTx/>
              <a:buNone/>
              <a:defRPr>
                <a:solidFill>
                  <a:srgbClr val="3F8754"/>
                </a:solidFill>
              </a:defRPr>
            </a:lvl2pPr>
            <a:lvl3pPr marL="914400" indent="0">
              <a:buFontTx/>
              <a:buNone/>
              <a:defRPr>
                <a:solidFill>
                  <a:srgbClr val="3F8754"/>
                </a:solidFill>
              </a:defRPr>
            </a:lvl3pPr>
            <a:lvl4pPr marL="1371600" indent="0">
              <a:buFontTx/>
              <a:buNone/>
              <a:defRPr>
                <a:solidFill>
                  <a:srgbClr val="3F8754"/>
                </a:solidFill>
              </a:defRPr>
            </a:lvl4pPr>
            <a:lvl5pPr marL="1828800" indent="0">
              <a:buFontTx/>
              <a:buNone/>
              <a:defRPr>
                <a:solidFill>
                  <a:srgbClr val="3F8754"/>
                </a:solidFill>
              </a:defRPr>
            </a:lvl5pPr>
          </a:lstStyle>
          <a:p>
            <a:pPr lvl="0"/>
            <a:r>
              <a:rPr lang="it-IT" smtClean="0"/>
              <a:t>Fare clic per modificare gli stili del testo dello schema</a:t>
            </a:r>
          </a:p>
        </p:txBody>
      </p:sp>
      <p:sp>
        <p:nvSpPr>
          <p:cNvPr id="7" name="Slide Number Placeholder 5"/>
          <p:cNvSpPr>
            <a:spLocks noGrp="1"/>
          </p:cNvSpPr>
          <p:nvPr>
            <p:ph type="sldNum" sz="quarter" idx="18"/>
          </p:nvPr>
        </p:nvSpPr>
        <p:spPr/>
        <p:txBody>
          <a:bodyPr/>
          <a:lstStyle>
            <a:lvl1pPr>
              <a:defRPr/>
            </a:lvl1pPr>
          </a:lstStyle>
          <a:p>
            <a:pPr>
              <a:defRPr/>
            </a:pPr>
            <a:fld id="{C8842ED9-3C71-394E-88FC-1DAB86B4F1C4}" type="slidenum">
              <a:rPr lang="en-US"/>
              <a:pPr>
                <a:defRPr/>
              </a:pPr>
              <a:t>‹#›</a:t>
            </a:fld>
            <a:endParaRPr lang="en-US" dirty="0"/>
          </a:p>
        </p:txBody>
      </p:sp>
    </p:spTree>
    <p:extLst>
      <p:ext uri="{BB962C8B-B14F-4D97-AF65-F5344CB8AC3E}">
        <p14:creationId xmlns:p14="http://schemas.microsoft.com/office/powerpoint/2010/main" val="3387664421"/>
      </p:ext>
    </p:extLst>
  </p:cSld>
  <p:clrMapOvr>
    <a:masterClrMapping/>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Template 2 Columns">
    <p:spTree>
      <p:nvGrpSpPr>
        <p:cNvPr id="1" name=""/>
        <p:cNvGrpSpPr/>
        <p:nvPr/>
      </p:nvGrpSpPr>
      <p:grpSpPr>
        <a:xfrm>
          <a:off x="0" y="0"/>
          <a:ext cx="0" cy="0"/>
          <a:chOff x="0" y="0"/>
          <a:chExt cx="0" cy="0"/>
        </a:xfrm>
      </p:grpSpPr>
      <p:sp>
        <p:nvSpPr>
          <p:cNvPr id="3" name="Chart Placeholder 2"/>
          <p:cNvSpPr>
            <a:spLocks noGrp="1"/>
          </p:cNvSpPr>
          <p:nvPr>
            <p:ph type="chart" sz="quarter" idx="16"/>
          </p:nvPr>
        </p:nvSpPr>
        <p:spPr>
          <a:xfrm>
            <a:off x="609600" y="1600201"/>
            <a:ext cx="5648325" cy="4057650"/>
          </a:xfrm>
        </p:spPr>
        <p:txBody>
          <a:bodyPr rtlCol="0">
            <a:normAutofit/>
          </a:bodyPr>
          <a:lstStyle>
            <a:lvl1pPr marL="0" indent="0">
              <a:buNone/>
              <a:defRPr/>
            </a:lvl1pPr>
          </a:lstStyle>
          <a:p>
            <a:pPr lvl="0"/>
            <a:r>
              <a:rPr lang="it-IT" noProof="0" smtClean="0"/>
              <a:t>Fare clic sull'icona per inserire un grafico</a:t>
            </a:r>
            <a:endParaRPr lang="en-US" noProof="0" dirty="0"/>
          </a:p>
        </p:txBody>
      </p:sp>
      <p:sp>
        <p:nvSpPr>
          <p:cNvPr id="11" name="Title 7"/>
          <p:cNvSpPr>
            <a:spLocks noGrp="1"/>
          </p:cNvSpPr>
          <p:nvPr>
            <p:ph type="title"/>
          </p:nvPr>
        </p:nvSpPr>
        <p:spPr>
          <a:xfrm>
            <a:off x="609600" y="425471"/>
            <a:ext cx="10972799" cy="393680"/>
          </a:xfrm>
        </p:spPr>
        <p:txBody>
          <a:bodyPr/>
          <a:lstStyle>
            <a:lvl1pPr>
              <a:defRPr baseline="0"/>
            </a:lvl1pPr>
          </a:lstStyle>
          <a:p>
            <a:r>
              <a:rPr lang="it-IT" smtClean="0"/>
              <a:t>Fare clic per modificare stile</a:t>
            </a:r>
            <a:endParaRPr lang="en-US" dirty="0"/>
          </a:p>
        </p:txBody>
      </p:sp>
      <p:sp>
        <p:nvSpPr>
          <p:cNvPr id="16" name="Content Placeholder 2"/>
          <p:cNvSpPr>
            <a:spLocks noGrp="1"/>
          </p:cNvSpPr>
          <p:nvPr>
            <p:ph idx="1"/>
          </p:nvPr>
        </p:nvSpPr>
        <p:spPr>
          <a:xfrm>
            <a:off x="6324600" y="2212183"/>
            <a:ext cx="5257801" cy="1512092"/>
          </a:xfrm>
        </p:spPr>
        <p:txBody>
          <a:bodyPr lIns="0" tIns="0" rIns="0" bIns="0">
            <a:normAutofit/>
          </a:bodyPr>
          <a:lstStyle>
            <a:lvl1pPr marL="0" indent="0">
              <a:lnSpc>
                <a:spcPct val="150000"/>
              </a:lnSpc>
              <a:buFontTx/>
              <a:buNone/>
              <a:defRPr sz="1300" b="0" baseline="0">
                <a:solidFill>
                  <a:srgbClr val="7F7F7F"/>
                </a:solidFill>
                <a:latin typeface="Raleway" panose="020B0003030101060003" pitchFamily="34" charset="0"/>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it-IT" smtClean="0"/>
              <a:t>Fare clic per modificare gli stili del testo dello schema</a:t>
            </a:r>
          </a:p>
        </p:txBody>
      </p:sp>
      <p:sp>
        <p:nvSpPr>
          <p:cNvPr id="17" name="Text Placeholder 6"/>
          <p:cNvSpPr>
            <a:spLocks noGrp="1"/>
          </p:cNvSpPr>
          <p:nvPr>
            <p:ph type="body" sz="quarter" idx="15"/>
          </p:nvPr>
        </p:nvSpPr>
        <p:spPr>
          <a:xfrm>
            <a:off x="6324600" y="1755780"/>
            <a:ext cx="5257801" cy="353451"/>
          </a:xfrm>
        </p:spPr>
        <p:txBody>
          <a:bodyPr lIns="0" tIns="0" rIns="0" bIns="0">
            <a:normAutofit/>
          </a:bodyPr>
          <a:lstStyle>
            <a:lvl1pPr marL="0" indent="0">
              <a:buFontTx/>
              <a:buNone/>
              <a:defRPr sz="2400" b="0" baseline="0">
                <a:solidFill>
                  <a:srgbClr val="444444"/>
                </a:solidFill>
                <a:latin typeface="Raleway" panose="020B0003030101060003" pitchFamily="34" charset="0"/>
              </a:defRPr>
            </a:lvl1pPr>
            <a:lvl2pPr marL="457200" indent="0">
              <a:buFontTx/>
              <a:buNone/>
              <a:defRPr>
                <a:solidFill>
                  <a:srgbClr val="3F8754"/>
                </a:solidFill>
              </a:defRPr>
            </a:lvl2pPr>
            <a:lvl3pPr marL="914400" indent="0">
              <a:buFontTx/>
              <a:buNone/>
              <a:defRPr>
                <a:solidFill>
                  <a:srgbClr val="3F8754"/>
                </a:solidFill>
              </a:defRPr>
            </a:lvl3pPr>
            <a:lvl4pPr marL="1371600" indent="0">
              <a:buFontTx/>
              <a:buNone/>
              <a:defRPr>
                <a:solidFill>
                  <a:srgbClr val="3F8754"/>
                </a:solidFill>
              </a:defRPr>
            </a:lvl4pPr>
            <a:lvl5pPr marL="1828800" indent="0">
              <a:buFontTx/>
              <a:buNone/>
              <a:defRPr>
                <a:solidFill>
                  <a:srgbClr val="3F8754"/>
                </a:solidFill>
              </a:defRPr>
            </a:lvl5pPr>
          </a:lstStyle>
          <a:p>
            <a:pPr lvl="0"/>
            <a:r>
              <a:rPr lang="it-IT" smtClean="0"/>
              <a:t>Fare clic per modificare gli stili del testo dello schema</a:t>
            </a:r>
          </a:p>
        </p:txBody>
      </p:sp>
      <p:sp>
        <p:nvSpPr>
          <p:cNvPr id="18" name="Content Placeholder 2"/>
          <p:cNvSpPr>
            <a:spLocks noGrp="1"/>
          </p:cNvSpPr>
          <p:nvPr>
            <p:ph idx="34"/>
          </p:nvPr>
        </p:nvSpPr>
        <p:spPr>
          <a:xfrm>
            <a:off x="6324600" y="4246668"/>
            <a:ext cx="5257801" cy="1401657"/>
          </a:xfrm>
        </p:spPr>
        <p:txBody>
          <a:bodyPr lIns="0" tIns="0" rIns="0" bIns="0">
            <a:normAutofit/>
          </a:bodyPr>
          <a:lstStyle>
            <a:lvl1pPr marL="342900" indent="-342900">
              <a:lnSpc>
                <a:spcPct val="100000"/>
              </a:lnSpc>
              <a:buClr>
                <a:srgbClr val="3498DB"/>
              </a:buClr>
              <a:buFont typeface="Wingdings" panose="05000000000000000000" pitchFamily="2" charset="2"/>
              <a:buChar char="ü"/>
              <a:defRPr sz="1300" b="0" baseline="0">
                <a:solidFill>
                  <a:srgbClr val="7F7F7F"/>
                </a:solidFill>
                <a:latin typeface="Raleway" panose="020B0003030101060003" pitchFamily="34" charset="0"/>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it-IT" smtClean="0"/>
              <a:t>Fare clic per modificare gli stili del testo dello schema</a:t>
            </a:r>
          </a:p>
        </p:txBody>
      </p:sp>
      <p:sp>
        <p:nvSpPr>
          <p:cNvPr id="19" name="Text Placeholder 6"/>
          <p:cNvSpPr>
            <a:spLocks noGrp="1"/>
          </p:cNvSpPr>
          <p:nvPr>
            <p:ph type="body" sz="quarter" idx="35"/>
          </p:nvPr>
        </p:nvSpPr>
        <p:spPr>
          <a:xfrm>
            <a:off x="6324600" y="3733116"/>
            <a:ext cx="5257801" cy="353451"/>
          </a:xfrm>
        </p:spPr>
        <p:txBody>
          <a:bodyPr lIns="0" tIns="0" rIns="0" bIns="0">
            <a:normAutofit/>
          </a:bodyPr>
          <a:lstStyle>
            <a:lvl1pPr marL="0" indent="0">
              <a:buFontTx/>
              <a:buNone/>
              <a:defRPr sz="2400" b="0" baseline="0">
                <a:solidFill>
                  <a:srgbClr val="444444"/>
                </a:solidFill>
                <a:latin typeface="Raleway" panose="020B0003030101060003" pitchFamily="34" charset="0"/>
              </a:defRPr>
            </a:lvl1pPr>
            <a:lvl2pPr marL="457200" indent="0">
              <a:buFontTx/>
              <a:buNone/>
              <a:defRPr>
                <a:solidFill>
                  <a:srgbClr val="3F8754"/>
                </a:solidFill>
              </a:defRPr>
            </a:lvl2pPr>
            <a:lvl3pPr marL="914400" indent="0">
              <a:buFontTx/>
              <a:buNone/>
              <a:defRPr>
                <a:solidFill>
                  <a:srgbClr val="3F8754"/>
                </a:solidFill>
              </a:defRPr>
            </a:lvl3pPr>
            <a:lvl4pPr marL="1371600" indent="0">
              <a:buFontTx/>
              <a:buNone/>
              <a:defRPr>
                <a:solidFill>
                  <a:srgbClr val="3F8754"/>
                </a:solidFill>
              </a:defRPr>
            </a:lvl4pPr>
            <a:lvl5pPr marL="1828800" indent="0">
              <a:buFontTx/>
              <a:buNone/>
              <a:defRPr>
                <a:solidFill>
                  <a:srgbClr val="3F8754"/>
                </a:solidFill>
              </a:defRPr>
            </a:lvl5pPr>
          </a:lstStyle>
          <a:p>
            <a:pPr lvl="0"/>
            <a:r>
              <a:rPr lang="it-IT" smtClean="0"/>
              <a:t>Fare clic per modificare gli stili del testo dello schema</a:t>
            </a:r>
          </a:p>
        </p:txBody>
      </p:sp>
      <p:sp>
        <p:nvSpPr>
          <p:cNvPr id="9" name="Slide Number Placeholder 5"/>
          <p:cNvSpPr>
            <a:spLocks noGrp="1"/>
          </p:cNvSpPr>
          <p:nvPr>
            <p:ph type="sldNum" sz="quarter" idx="36"/>
          </p:nvPr>
        </p:nvSpPr>
        <p:spPr/>
        <p:txBody>
          <a:bodyPr/>
          <a:lstStyle>
            <a:lvl1pPr>
              <a:defRPr/>
            </a:lvl1pPr>
          </a:lstStyle>
          <a:p>
            <a:pPr>
              <a:defRPr/>
            </a:pPr>
            <a:fld id="{C8C8AA51-E056-164A-AED0-41A9F93196CD}" type="slidenum">
              <a:rPr lang="en-US"/>
              <a:pPr>
                <a:defRPr/>
              </a:pPr>
              <a:t>‹#›</a:t>
            </a:fld>
            <a:endParaRPr lang="en-US" dirty="0"/>
          </a:p>
        </p:txBody>
      </p:sp>
    </p:spTree>
    <p:extLst>
      <p:ext uri="{BB962C8B-B14F-4D97-AF65-F5344CB8AC3E}">
        <p14:creationId xmlns:p14="http://schemas.microsoft.com/office/powerpoint/2010/main" val="2451222977"/>
      </p:ext>
    </p:extLst>
  </p:cSld>
  <p:clrMapOvr>
    <a:masterClrMapping/>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rt Template Legend">
    <p:spTree>
      <p:nvGrpSpPr>
        <p:cNvPr id="1" name=""/>
        <p:cNvGrpSpPr/>
        <p:nvPr/>
      </p:nvGrpSpPr>
      <p:grpSpPr>
        <a:xfrm>
          <a:off x="0" y="0"/>
          <a:ext cx="0" cy="0"/>
          <a:chOff x="0" y="0"/>
          <a:chExt cx="0" cy="0"/>
        </a:xfrm>
      </p:grpSpPr>
      <p:sp>
        <p:nvSpPr>
          <p:cNvPr id="3" name="Chart Placeholder 2"/>
          <p:cNvSpPr>
            <a:spLocks noGrp="1"/>
          </p:cNvSpPr>
          <p:nvPr>
            <p:ph type="chart" sz="quarter" idx="16"/>
          </p:nvPr>
        </p:nvSpPr>
        <p:spPr>
          <a:xfrm>
            <a:off x="609600" y="1600201"/>
            <a:ext cx="5915025" cy="4057650"/>
          </a:xfrm>
        </p:spPr>
        <p:txBody>
          <a:bodyPr rtlCol="0">
            <a:normAutofit/>
          </a:bodyPr>
          <a:lstStyle>
            <a:lvl1pPr marL="0" indent="0">
              <a:buNone/>
              <a:defRPr/>
            </a:lvl1pPr>
          </a:lstStyle>
          <a:p>
            <a:pPr lvl="0"/>
            <a:r>
              <a:rPr lang="it-IT" noProof="0" smtClean="0"/>
              <a:t>Fare clic sull'icona per inserire un grafico</a:t>
            </a:r>
            <a:endParaRPr lang="en-US" noProof="0" dirty="0"/>
          </a:p>
        </p:txBody>
      </p:sp>
      <p:sp>
        <p:nvSpPr>
          <p:cNvPr id="11" name="Title 7"/>
          <p:cNvSpPr>
            <a:spLocks noGrp="1"/>
          </p:cNvSpPr>
          <p:nvPr>
            <p:ph type="title"/>
          </p:nvPr>
        </p:nvSpPr>
        <p:spPr>
          <a:xfrm>
            <a:off x="609600" y="425471"/>
            <a:ext cx="10972799" cy="393680"/>
          </a:xfrm>
        </p:spPr>
        <p:txBody>
          <a:bodyPr/>
          <a:lstStyle>
            <a:lvl1pPr>
              <a:defRPr baseline="0"/>
            </a:lvl1pPr>
          </a:lstStyle>
          <a:p>
            <a:r>
              <a:rPr lang="it-IT" smtClean="0"/>
              <a:t>Fare clic per modificare stile</a:t>
            </a:r>
            <a:endParaRPr lang="en-US" dirty="0"/>
          </a:p>
        </p:txBody>
      </p:sp>
      <p:sp>
        <p:nvSpPr>
          <p:cNvPr id="10" name="Text Placeholder 12"/>
          <p:cNvSpPr>
            <a:spLocks noGrp="1"/>
          </p:cNvSpPr>
          <p:nvPr>
            <p:ph type="body" sz="quarter" idx="24"/>
          </p:nvPr>
        </p:nvSpPr>
        <p:spPr>
          <a:xfrm>
            <a:off x="7753349" y="2028825"/>
            <a:ext cx="3829051" cy="323850"/>
          </a:xfrm>
        </p:spPr>
        <p:txBody>
          <a:bodyPr lIns="0" tIns="0" rIns="0" bIns="0">
            <a:noAutofit/>
          </a:bodyPr>
          <a:lstStyle>
            <a:lvl1pPr marL="0" indent="0" algn="l">
              <a:buFontTx/>
              <a:buNone/>
              <a:defRPr sz="1500" b="0" baseline="0">
                <a:solidFill>
                  <a:srgbClr val="444444"/>
                </a:solidFill>
                <a:latin typeface="Raleway" panose="020B0003030101060003" pitchFamily="34" charset="0"/>
              </a:defRPr>
            </a:lvl1pPr>
            <a:lvl2pPr marL="457200" indent="0" algn="r">
              <a:buFontTx/>
              <a:buNone/>
              <a:defRPr sz="1400" b="1"/>
            </a:lvl2pPr>
            <a:lvl3pPr marL="914400" indent="0" algn="r">
              <a:buFontTx/>
              <a:buNone/>
              <a:defRPr sz="1400" b="1"/>
            </a:lvl3pPr>
            <a:lvl4pPr marL="1371600" indent="0" algn="r">
              <a:buFontTx/>
              <a:buNone/>
              <a:defRPr sz="1400" b="1"/>
            </a:lvl4pPr>
            <a:lvl5pPr marL="1828800" indent="0" algn="r">
              <a:buFontTx/>
              <a:buNone/>
              <a:defRPr sz="1400" b="1"/>
            </a:lvl5pPr>
          </a:lstStyle>
          <a:p>
            <a:pPr lvl="0"/>
            <a:r>
              <a:rPr lang="it-IT" smtClean="0"/>
              <a:t>Fare clic per modificare gli stili del testo dello schema</a:t>
            </a:r>
          </a:p>
        </p:txBody>
      </p:sp>
      <p:sp>
        <p:nvSpPr>
          <p:cNvPr id="12" name="Text Placeholder 14"/>
          <p:cNvSpPr>
            <a:spLocks noGrp="1"/>
          </p:cNvSpPr>
          <p:nvPr>
            <p:ph type="body" sz="quarter" idx="25"/>
          </p:nvPr>
        </p:nvSpPr>
        <p:spPr>
          <a:xfrm>
            <a:off x="7753349" y="2352675"/>
            <a:ext cx="3829051" cy="828675"/>
          </a:xfrm>
        </p:spPr>
        <p:txBody>
          <a:bodyPr lIns="0" tIns="0" rIns="0" bIns="0">
            <a:normAutofit/>
          </a:bodyPr>
          <a:lstStyle>
            <a:lvl1pPr marL="0" indent="0" algn="l">
              <a:lnSpc>
                <a:spcPct val="140000"/>
              </a:lnSpc>
              <a:buFontTx/>
              <a:buNone/>
              <a:defRPr sz="1200" b="0" baseline="0">
                <a:solidFill>
                  <a:srgbClr val="7F7F7F"/>
                </a:solidFill>
                <a:latin typeface="Raleway" panose="020B0003030101060003" pitchFamily="34" charset="0"/>
              </a:defRPr>
            </a:lvl1pPr>
            <a:lvl2pPr marL="457200" indent="0" algn="r">
              <a:buFontTx/>
              <a:buNone/>
              <a:defRPr sz="1400">
                <a:latin typeface="+mj-lt"/>
              </a:defRPr>
            </a:lvl2pPr>
            <a:lvl3pPr marL="914400" indent="0" algn="r">
              <a:buFontTx/>
              <a:buNone/>
              <a:defRPr sz="1400">
                <a:latin typeface="+mj-lt"/>
              </a:defRPr>
            </a:lvl3pPr>
            <a:lvl4pPr marL="1371600" indent="0" algn="r">
              <a:buFontTx/>
              <a:buNone/>
              <a:defRPr sz="1400">
                <a:latin typeface="+mj-lt"/>
              </a:defRPr>
            </a:lvl4pPr>
            <a:lvl5pPr marL="1828800" indent="0" algn="r">
              <a:buFontTx/>
              <a:buNone/>
              <a:defRPr sz="1400">
                <a:latin typeface="+mj-lt"/>
              </a:defRPr>
            </a:lvl5pPr>
          </a:lstStyle>
          <a:p>
            <a:pPr lvl="0"/>
            <a:r>
              <a:rPr lang="it-IT" smtClean="0"/>
              <a:t>Fare clic per modificare gli stili del testo dello schema</a:t>
            </a:r>
          </a:p>
        </p:txBody>
      </p:sp>
      <p:sp>
        <p:nvSpPr>
          <p:cNvPr id="13" name="Text Placeholder 12"/>
          <p:cNvSpPr>
            <a:spLocks noGrp="1"/>
          </p:cNvSpPr>
          <p:nvPr>
            <p:ph type="body" sz="quarter" idx="27"/>
          </p:nvPr>
        </p:nvSpPr>
        <p:spPr>
          <a:xfrm>
            <a:off x="7753349" y="3181350"/>
            <a:ext cx="3829051" cy="323850"/>
          </a:xfrm>
        </p:spPr>
        <p:txBody>
          <a:bodyPr lIns="0" tIns="0" rIns="0" bIns="0">
            <a:noAutofit/>
          </a:bodyPr>
          <a:lstStyle>
            <a:lvl1pPr marL="0" indent="0" algn="l">
              <a:buFontTx/>
              <a:buNone/>
              <a:defRPr sz="1500" b="0" baseline="0">
                <a:solidFill>
                  <a:srgbClr val="444444"/>
                </a:solidFill>
                <a:latin typeface="Raleway" panose="020B0003030101060003" pitchFamily="34" charset="0"/>
              </a:defRPr>
            </a:lvl1pPr>
            <a:lvl2pPr marL="457200" indent="0" algn="r">
              <a:buFontTx/>
              <a:buNone/>
              <a:defRPr sz="1400" b="1"/>
            </a:lvl2pPr>
            <a:lvl3pPr marL="914400" indent="0" algn="r">
              <a:buFontTx/>
              <a:buNone/>
              <a:defRPr sz="1400" b="1"/>
            </a:lvl3pPr>
            <a:lvl4pPr marL="1371600" indent="0" algn="r">
              <a:buFontTx/>
              <a:buNone/>
              <a:defRPr sz="1400" b="1"/>
            </a:lvl4pPr>
            <a:lvl5pPr marL="1828800" indent="0" algn="r">
              <a:buFontTx/>
              <a:buNone/>
              <a:defRPr sz="1400" b="1"/>
            </a:lvl5pPr>
          </a:lstStyle>
          <a:p>
            <a:pPr lvl="0"/>
            <a:r>
              <a:rPr lang="it-IT" smtClean="0"/>
              <a:t>Fare clic per modificare gli stili del testo dello schema</a:t>
            </a:r>
          </a:p>
        </p:txBody>
      </p:sp>
      <p:sp>
        <p:nvSpPr>
          <p:cNvPr id="14" name="Text Placeholder 14"/>
          <p:cNvSpPr>
            <a:spLocks noGrp="1"/>
          </p:cNvSpPr>
          <p:nvPr>
            <p:ph type="body" sz="quarter" idx="28"/>
          </p:nvPr>
        </p:nvSpPr>
        <p:spPr>
          <a:xfrm>
            <a:off x="7753349" y="3505200"/>
            <a:ext cx="3829051" cy="828675"/>
          </a:xfrm>
        </p:spPr>
        <p:txBody>
          <a:bodyPr lIns="0" tIns="0" rIns="0" bIns="0">
            <a:normAutofit/>
          </a:bodyPr>
          <a:lstStyle>
            <a:lvl1pPr marL="0" indent="0" algn="l">
              <a:lnSpc>
                <a:spcPct val="140000"/>
              </a:lnSpc>
              <a:buFontTx/>
              <a:buNone/>
              <a:defRPr sz="1200" b="0" baseline="0">
                <a:solidFill>
                  <a:srgbClr val="7F7F7F"/>
                </a:solidFill>
                <a:latin typeface="Raleway" panose="020B0003030101060003" pitchFamily="34" charset="0"/>
              </a:defRPr>
            </a:lvl1pPr>
            <a:lvl2pPr marL="457200" indent="0" algn="r">
              <a:buFontTx/>
              <a:buNone/>
              <a:defRPr sz="1400">
                <a:latin typeface="+mj-lt"/>
              </a:defRPr>
            </a:lvl2pPr>
            <a:lvl3pPr marL="914400" indent="0" algn="r">
              <a:buFontTx/>
              <a:buNone/>
              <a:defRPr sz="1400">
                <a:latin typeface="+mj-lt"/>
              </a:defRPr>
            </a:lvl3pPr>
            <a:lvl4pPr marL="1371600" indent="0" algn="r">
              <a:buFontTx/>
              <a:buNone/>
              <a:defRPr sz="1400">
                <a:latin typeface="+mj-lt"/>
              </a:defRPr>
            </a:lvl4pPr>
            <a:lvl5pPr marL="1828800" indent="0" algn="r">
              <a:buFontTx/>
              <a:buNone/>
              <a:defRPr sz="1400">
                <a:latin typeface="+mj-lt"/>
              </a:defRPr>
            </a:lvl5pPr>
          </a:lstStyle>
          <a:p>
            <a:pPr lvl="0"/>
            <a:r>
              <a:rPr lang="it-IT" smtClean="0"/>
              <a:t>Fare clic per modificare gli stili del testo dello schema</a:t>
            </a:r>
          </a:p>
        </p:txBody>
      </p:sp>
      <p:sp>
        <p:nvSpPr>
          <p:cNvPr id="20" name="Text Placeholder 14"/>
          <p:cNvSpPr>
            <a:spLocks noGrp="1"/>
          </p:cNvSpPr>
          <p:nvPr>
            <p:ph type="body" sz="quarter" idx="31"/>
          </p:nvPr>
        </p:nvSpPr>
        <p:spPr>
          <a:xfrm>
            <a:off x="7753349" y="4667250"/>
            <a:ext cx="3829051" cy="828675"/>
          </a:xfrm>
        </p:spPr>
        <p:txBody>
          <a:bodyPr lIns="0" tIns="0" rIns="0" bIns="0">
            <a:normAutofit/>
          </a:bodyPr>
          <a:lstStyle>
            <a:lvl1pPr marL="0" indent="0" algn="l">
              <a:lnSpc>
                <a:spcPct val="140000"/>
              </a:lnSpc>
              <a:buFontTx/>
              <a:buNone/>
              <a:defRPr sz="1200" b="0" baseline="0">
                <a:solidFill>
                  <a:srgbClr val="7F7F7F"/>
                </a:solidFill>
                <a:latin typeface="Raleway" panose="020B0003030101060003" pitchFamily="34" charset="0"/>
              </a:defRPr>
            </a:lvl1pPr>
            <a:lvl2pPr marL="457200" indent="0" algn="r">
              <a:buFontTx/>
              <a:buNone/>
              <a:defRPr sz="1400">
                <a:latin typeface="+mj-lt"/>
              </a:defRPr>
            </a:lvl2pPr>
            <a:lvl3pPr marL="914400" indent="0" algn="r">
              <a:buFontTx/>
              <a:buNone/>
              <a:defRPr sz="1400">
                <a:latin typeface="+mj-lt"/>
              </a:defRPr>
            </a:lvl3pPr>
            <a:lvl4pPr marL="1371600" indent="0" algn="r">
              <a:buFontTx/>
              <a:buNone/>
              <a:defRPr sz="1400">
                <a:latin typeface="+mj-lt"/>
              </a:defRPr>
            </a:lvl4pPr>
            <a:lvl5pPr marL="1828800" indent="0" algn="r">
              <a:buFontTx/>
              <a:buNone/>
              <a:defRPr sz="1400">
                <a:latin typeface="+mj-lt"/>
              </a:defRPr>
            </a:lvl5pPr>
          </a:lstStyle>
          <a:p>
            <a:pPr lvl="0"/>
            <a:r>
              <a:rPr lang="it-IT" smtClean="0"/>
              <a:t>Fare clic per modificare gli stili del testo dello schema</a:t>
            </a:r>
          </a:p>
        </p:txBody>
      </p:sp>
      <p:sp>
        <p:nvSpPr>
          <p:cNvPr id="21" name="Text Placeholder 12"/>
          <p:cNvSpPr>
            <a:spLocks noGrp="1"/>
          </p:cNvSpPr>
          <p:nvPr>
            <p:ph type="body" sz="quarter" idx="34"/>
          </p:nvPr>
        </p:nvSpPr>
        <p:spPr>
          <a:xfrm>
            <a:off x="7753349" y="4343400"/>
            <a:ext cx="3829051" cy="323850"/>
          </a:xfrm>
        </p:spPr>
        <p:txBody>
          <a:bodyPr lIns="0" tIns="0" rIns="0" bIns="0">
            <a:noAutofit/>
          </a:bodyPr>
          <a:lstStyle>
            <a:lvl1pPr marL="0" indent="0" algn="l">
              <a:buFontTx/>
              <a:buNone/>
              <a:defRPr sz="1500" b="0" baseline="0">
                <a:solidFill>
                  <a:srgbClr val="444444"/>
                </a:solidFill>
                <a:latin typeface="Raleway" panose="020B0003030101060003" pitchFamily="34" charset="0"/>
              </a:defRPr>
            </a:lvl1pPr>
            <a:lvl2pPr marL="457200" indent="0" algn="r">
              <a:buFontTx/>
              <a:buNone/>
              <a:defRPr sz="1400" b="1"/>
            </a:lvl2pPr>
            <a:lvl3pPr marL="914400" indent="0" algn="r">
              <a:buFontTx/>
              <a:buNone/>
              <a:defRPr sz="1400" b="1"/>
            </a:lvl3pPr>
            <a:lvl4pPr marL="1371600" indent="0" algn="r">
              <a:buFontTx/>
              <a:buNone/>
              <a:defRPr sz="1400" b="1"/>
            </a:lvl4pPr>
            <a:lvl5pPr marL="1828800" indent="0" algn="r">
              <a:buFontTx/>
              <a:buNone/>
              <a:defRPr sz="1400" b="1"/>
            </a:lvl5pPr>
          </a:lstStyle>
          <a:p>
            <a:pPr lvl="0"/>
            <a:r>
              <a:rPr lang="it-IT" smtClean="0"/>
              <a:t>Fare clic per modificare gli stili del testo dello schema</a:t>
            </a:r>
          </a:p>
        </p:txBody>
      </p:sp>
      <p:sp>
        <p:nvSpPr>
          <p:cNvPr id="16" name="Slide Number Placeholder 5"/>
          <p:cNvSpPr>
            <a:spLocks noGrp="1"/>
          </p:cNvSpPr>
          <p:nvPr>
            <p:ph type="sldNum" sz="quarter" idx="35"/>
          </p:nvPr>
        </p:nvSpPr>
        <p:spPr/>
        <p:txBody>
          <a:bodyPr/>
          <a:lstStyle>
            <a:lvl1pPr>
              <a:defRPr/>
            </a:lvl1pPr>
          </a:lstStyle>
          <a:p>
            <a:pPr>
              <a:defRPr/>
            </a:pPr>
            <a:fld id="{790307E3-5FBE-FE47-83AD-8F45D4D1452A}" type="slidenum">
              <a:rPr lang="en-US"/>
              <a:pPr>
                <a:defRPr/>
              </a:pPr>
              <a:t>‹#›</a:t>
            </a:fld>
            <a:endParaRPr lang="en-US" dirty="0"/>
          </a:p>
        </p:txBody>
      </p:sp>
    </p:spTree>
    <p:extLst>
      <p:ext uri="{BB962C8B-B14F-4D97-AF65-F5344CB8AC3E}">
        <p14:creationId xmlns:p14="http://schemas.microsoft.com/office/powerpoint/2010/main" val="959261861"/>
      </p:ext>
    </p:extLst>
  </p:cSld>
  <p:clrMapOvr>
    <a:masterClrMapping/>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7" name="Straight Connector 26"/>
          <p:cNvCxnSpPr>
            <a:stCxn id="6" idx="1"/>
          </p:cNvCxnSpPr>
          <p:nvPr/>
        </p:nvCxnSpPr>
        <p:spPr>
          <a:xfrm flipH="1">
            <a:off x="3351213" y="6407150"/>
            <a:ext cx="7866062" cy="0"/>
          </a:xfrm>
          <a:prstGeom prst="line">
            <a:avLst/>
          </a:prstGeom>
          <a:ln w="25400">
            <a:solidFill>
              <a:srgbClr val="444444"/>
            </a:solidFill>
          </a:ln>
        </p:spPr>
        <p:style>
          <a:lnRef idx="1">
            <a:schemeClr val="accent1"/>
          </a:lnRef>
          <a:fillRef idx="0">
            <a:schemeClr val="accent1"/>
          </a:fillRef>
          <a:effectRef idx="0">
            <a:schemeClr val="accent1"/>
          </a:effectRef>
          <a:fontRef idx="minor">
            <a:schemeClr val="tx1"/>
          </a:fontRef>
        </p:style>
      </p:cxnSp>
      <p:sp>
        <p:nvSpPr>
          <p:cNvPr id="24" name="Oval 23"/>
          <p:cNvSpPr>
            <a:spLocks noChangeAspect="1"/>
          </p:cNvSpPr>
          <p:nvPr/>
        </p:nvSpPr>
        <p:spPr>
          <a:xfrm>
            <a:off x="11217275" y="6223000"/>
            <a:ext cx="365125" cy="366713"/>
          </a:xfrm>
          <a:prstGeom prst="ellipse">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Slide Number Placeholder 5"/>
          <p:cNvSpPr>
            <a:spLocks noGrp="1"/>
          </p:cNvSpPr>
          <p:nvPr>
            <p:ph type="sldNum" sz="quarter" idx="4"/>
          </p:nvPr>
        </p:nvSpPr>
        <p:spPr>
          <a:xfrm>
            <a:off x="11217275" y="6223000"/>
            <a:ext cx="365125" cy="366713"/>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Raleway" panose="020B0003030101060003" pitchFamily="34" charset="0"/>
                <a:ea typeface="+mn-ea"/>
                <a:cs typeface="+mn-cs"/>
              </a:defRPr>
            </a:lvl1pPr>
          </a:lstStyle>
          <a:p>
            <a:pPr>
              <a:defRPr/>
            </a:pPr>
            <a:fld id="{FFA00603-0412-1448-B0EA-9837090A2502}" type="slidenum">
              <a:rPr lang="en-US"/>
              <a:pPr>
                <a:defRPr/>
              </a:pPr>
              <a:t>‹#›</a:t>
            </a:fld>
            <a:endParaRPr lang="en-US" dirty="0"/>
          </a:p>
        </p:txBody>
      </p:sp>
      <p:sp>
        <p:nvSpPr>
          <p:cNvPr id="1029" name="Text Placeholder 2"/>
          <p:cNvSpPr>
            <a:spLocks noGrp="1"/>
          </p:cNvSpPr>
          <p:nvPr>
            <p:ph type="body" idx="1"/>
          </p:nvPr>
        </p:nvSpPr>
        <p:spPr bwMode="auto">
          <a:xfrm>
            <a:off x="609600" y="1352550"/>
            <a:ext cx="10972800"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1030" name="Title Placeholder 1"/>
          <p:cNvSpPr>
            <a:spLocks noGrp="1"/>
          </p:cNvSpPr>
          <p:nvPr>
            <p:ph type="title"/>
          </p:nvPr>
        </p:nvSpPr>
        <p:spPr bwMode="auto">
          <a:xfrm>
            <a:off x="609600" y="428625"/>
            <a:ext cx="10972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274320" tIns="0" rIns="274320" bIns="0" numCol="1" anchor="t" anchorCtr="0" compatLnSpc="1">
            <a:prstTxWarp prst="textNoShape">
              <a:avLst/>
            </a:prstTxWarp>
          </a:bodyPr>
          <a:lstStyle/>
          <a:p>
            <a:pPr lvl="0"/>
            <a:r>
              <a:rPr lang="it-IT"/>
              <a:t>Fare clic per modificare stile</a:t>
            </a:r>
            <a:endParaRPr lang="en-US"/>
          </a:p>
        </p:txBody>
      </p:sp>
      <p:cxnSp>
        <p:nvCxnSpPr>
          <p:cNvPr id="23" name="Straight Connector 22"/>
          <p:cNvCxnSpPr/>
          <p:nvPr/>
        </p:nvCxnSpPr>
        <p:spPr>
          <a:xfrm>
            <a:off x="5473700" y="862013"/>
            <a:ext cx="1243013" cy="0"/>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32" name="TextBox 28"/>
          <p:cNvSpPr txBox="1">
            <a:spLocks noChangeArrowheads="1"/>
          </p:cNvSpPr>
          <p:nvPr/>
        </p:nvSpPr>
        <p:spPr bwMode="auto">
          <a:xfrm>
            <a:off x="1006475" y="6272213"/>
            <a:ext cx="20764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500" b="1">
                <a:latin typeface="Raleway" charset="0"/>
              </a:rPr>
              <a:t>PARTHENOS-</a:t>
            </a:r>
            <a:r>
              <a:rPr lang="en-US" sz="1500" b="1">
                <a:solidFill>
                  <a:srgbClr val="767171"/>
                </a:solidFill>
                <a:latin typeface="Raleway" charset="0"/>
              </a:rPr>
              <a:t>project.</a:t>
            </a:r>
            <a:r>
              <a:rPr lang="en-US" sz="1500" b="1">
                <a:solidFill>
                  <a:srgbClr val="3B3838"/>
                </a:solidFill>
                <a:latin typeface="Raleway" charset="0"/>
              </a:rPr>
              <a:t>eu</a:t>
            </a:r>
          </a:p>
        </p:txBody>
      </p:sp>
      <p:pic>
        <p:nvPicPr>
          <p:cNvPr id="1033" name="Immagine 3"/>
          <p:cNvPicPr>
            <a:picLocks noChangeAspect="1"/>
          </p:cNvPicPr>
          <p:nvPr/>
        </p:nvPicPr>
        <p:blipFill>
          <a:blip r:embed="rId16" cstate="email">
            <a:extLst>
              <a:ext uri="{28A0092B-C50C-407E-A947-70E740481C1C}">
                <a14:useLocalDpi xmlns:a14="http://schemas.microsoft.com/office/drawing/2010/main" val="0"/>
              </a:ext>
            </a:extLst>
          </a:blip>
          <a:srcRect/>
          <a:stretch>
            <a:fillRect/>
          </a:stretch>
        </p:blipFill>
        <p:spPr bwMode="auto">
          <a:xfrm>
            <a:off x="571500" y="6173788"/>
            <a:ext cx="381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9"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700" r:id="rId13"/>
    <p:sldLayoutId id="2147483702" r:id="rId14"/>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ctr" rtl="0" fontAlgn="base">
        <a:lnSpc>
          <a:spcPct val="90000"/>
        </a:lnSpc>
        <a:spcBef>
          <a:spcPct val="0"/>
        </a:spcBef>
        <a:spcAft>
          <a:spcPct val="0"/>
        </a:spcAft>
        <a:defRPr sz="2400" b="1" kern="1200">
          <a:solidFill>
            <a:srgbClr val="444444"/>
          </a:solidFill>
          <a:latin typeface="Raleway" panose="020B0003030101060003" pitchFamily="34" charset="0"/>
          <a:ea typeface="ＭＳ Ｐゴシック" charset="0"/>
          <a:cs typeface="ＭＳ Ｐゴシック" charset="0"/>
        </a:defRPr>
      </a:lvl1pPr>
      <a:lvl2pPr algn="ctr" rtl="0" fontAlgn="base">
        <a:lnSpc>
          <a:spcPct val="90000"/>
        </a:lnSpc>
        <a:spcBef>
          <a:spcPct val="0"/>
        </a:spcBef>
        <a:spcAft>
          <a:spcPct val="0"/>
        </a:spcAft>
        <a:defRPr sz="2400" b="1">
          <a:solidFill>
            <a:srgbClr val="444444"/>
          </a:solidFill>
          <a:latin typeface="Raleway" charset="0"/>
          <a:ea typeface="ＭＳ Ｐゴシック" charset="0"/>
          <a:cs typeface="ＭＳ Ｐゴシック" charset="0"/>
        </a:defRPr>
      </a:lvl2pPr>
      <a:lvl3pPr algn="ctr" rtl="0" fontAlgn="base">
        <a:lnSpc>
          <a:spcPct val="90000"/>
        </a:lnSpc>
        <a:spcBef>
          <a:spcPct val="0"/>
        </a:spcBef>
        <a:spcAft>
          <a:spcPct val="0"/>
        </a:spcAft>
        <a:defRPr sz="2400" b="1">
          <a:solidFill>
            <a:srgbClr val="444444"/>
          </a:solidFill>
          <a:latin typeface="Raleway" charset="0"/>
          <a:ea typeface="ＭＳ Ｐゴシック" charset="0"/>
          <a:cs typeface="ＭＳ Ｐゴシック" charset="0"/>
        </a:defRPr>
      </a:lvl3pPr>
      <a:lvl4pPr algn="ctr" rtl="0" fontAlgn="base">
        <a:lnSpc>
          <a:spcPct val="90000"/>
        </a:lnSpc>
        <a:spcBef>
          <a:spcPct val="0"/>
        </a:spcBef>
        <a:spcAft>
          <a:spcPct val="0"/>
        </a:spcAft>
        <a:defRPr sz="2400" b="1">
          <a:solidFill>
            <a:srgbClr val="444444"/>
          </a:solidFill>
          <a:latin typeface="Raleway" charset="0"/>
          <a:ea typeface="ＭＳ Ｐゴシック" charset="0"/>
          <a:cs typeface="ＭＳ Ｐゴシック" charset="0"/>
        </a:defRPr>
      </a:lvl4pPr>
      <a:lvl5pPr algn="ctr" rtl="0" fontAlgn="base">
        <a:lnSpc>
          <a:spcPct val="90000"/>
        </a:lnSpc>
        <a:spcBef>
          <a:spcPct val="0"/>
        </a:spcBef>
        <a:spcAft>
          <a:spcPct val="0"/>
        </a:spcAft>
        <a:defRPr sz="2400" b="1">
          <a:solidFill>
            <a:srgbClr val="444444"/>
          </a:solidFill>
          <a:latin typeface="Raleway" charset="0"/>
          <a:ea typeface="ＭＳ Ｐゴシック" charset="0"/>
          <a:cs typeface="ＭＳ Ｐゴシック" charset="0"/>
        </a:defRPr>
      </a:lvl5pPr>
      <a:lvl6pPr marL="457200" algn="ctr" rtl="0" fontAlgn="base">
        <a:lnSpc>
          <a:spcPct val="90000"/>
        </a:lnSpc>
        <a:spcBef>
          <a:spcPct val="0"/>
        </a:spcBef>
        <a:spcAft>
          <a:spcPct val="0"/>
        </a:spcAft>
        <a:defRPr sz="2400" b="1">
          <a:solidFill>
            <a:srgbClr val="444444"/>
          </a:solidFill>
          <a:latin typeface="Raleway" charset="0"/>
          <a:ea typeface="ＭＳ Ｐゴシック" charset="0"/>
          <a:cs typeface="ＭＳ Ｐゴシック" charset="0"/>
        </a:defRPr>
      </a:lvl6pPr>
      <a:lvl7pPr marL="914400" algn="ctr" rtl="0" fontAlgn="base">
        <a:lnSpc>
          <a:spcPct val="90000"/>
        </a:lnSpc>
        <a:spcBef>
          <a:spcPct val="0"/>
        </a:spcBef>
        <a:spcAft>
          <a:spcPct val="0"/>
        </a:spcAft>
        <a:defRPr sz="2400" b="1">
          <a:solidFill>
            <a:srgbClr val="444444"/>
          </a:solidFill>
          <a:latin typeface="Raleway" charset="0"/>
          <a:ea typeface="ＭＳ Ｐゴシック" charset="0"/>
          <a:cs typeface="ＭＳ Ｐゴシック" charset="0"/>
        </a:defRPr>
      </a:lvl7pPr>
      <a:lvl8pPr marL="1371600" algn="ctr" rtl="0" fontAlgn="base">
        <a:lnSpc>
          <a:spcPct val="90000"/>
        </a:lnSpc>
        <a:spcBef>
          <a:spcPct val="0"/>
        </a:spcBef>
        <a:spcAft>
          <a:spcPct val="0"/>
        </a:spcAft>
        <a:defRPr sz="2400" b="1">
          <a:solidFill>
            <a:srgbClr val="444444"/>
          </a:solidFill>
          <a:latin typeface="Raleway" charset="0"/>
          <a:ea typeface="ＭＳ Ｐゴシック" charset="0"/>
          <a:cs typeface="ＭＳ Ｐゴシック" charset="0"/>
        </a:defRPr>
      </a:lvl8pPr>
      <a:lvl9pPr marL="1828800" algn="ctr" rtl="0" fontAlgn="base">
        <a:lnSpc>
          <a:spcPct val="90000"/>
        </a:lnSpc>
        <a:spcBef>
          <a:spcPct val="0"/>
        </a:spcBef>
        <a:spcAft>
          <a:spcPct val="0"/>
        </a:spcAft>
        <a:defRPr sz="2400" b="1">
          <a:solidFill>
            <a:srgbClr val="444444"/>
          </a:solidFill>
          <a:latin typeface="Raleway" charset="0"/>
          <a:ea typeface="ＭＳ Ｐゴシック" charset="0"/>
          <a:cs typeface="ＭＳ Ｐゴシック" charset="0"/>
        </a:defRPr>
      </a:lvl9pPr>
    </p:titleStyle>
    <p:bodyStyle>
      <a:lvl1pPr algn="l" rtl="0" fontAlgn="base">
        <a:lnSpc>
          <a:spcPct val="90000"/>
        </a:lnSpc>
        <a:spcBef>
          <a:spcPts val="1000"/>
        </a:spcBef>
        <a:spcAft>
          <a:spcPct val="0"/>
        </a:spcAft>
        <a:buFont typeface="Arial" charset="0"/>
        <a:defRPr sz="2000" kern="1200">
          <a:solidFill>
            <a:srgbClr val="000000"/>
          </a:solidFill>
          <a:latin typeface="Raleway" panose="020B0003030101060003" pitchFamily="34" charset="0"/>
          <a:ea typeface="ＭＳ Ｐゴシック" charset="0"/>
          <a:cs typeface="ＭＳ Ｐゴシック" charset="0"/>
        </a:defRPr>
      </a:lvl1pPr>
      <a:lvl2pPr marL="457200" algn="l" rtl="0" fontAlgn="base">
        <a:lnSpc>
          <a:spcPct val="90000"/>
        </a:lnSpc>
        <a:spcBef>
          <a:spcPts val="500"/>
        </a:spcBef>
        <a:spcAft>
          <a:spcPct val="0"/>
        </a:spcAft>
        <a:buFont typeface="Arial" charset="0"/>
        <a:defRPr sz="2000" kern="1200">
          <a:solidFill>
            <a:srgbClr val="000000"/>
          </a:solidFill>
          <a:latin typeface="Raleway" panose="020B0003030101060003" pitchFamily="34" charset="0"/>
          <a:ea typeface="ＭＳ Ｐゴシック" charset="0"/>
          <a:cs typeface="+mn-cs"/>
        </a:defRPr>
      </a:lvl2pPr>
      <a:lvl3pPr marL="914400" algn="l" rtl="0" fontAlgn="base">
        <a:lnSpc>
          <a:spcPct val="90000"/>
        </a:lnSpc>
        <a:spcBef>
          <a:spcPts val="500"/>
        </a:spcBef>
        <a:spcAft>
          <a:spcPct val="0"/>
        </a:spcAft>
        <a:buFont typeface="Arial" charset="0"/>
        <a:defRPr sz="2000" kern="1200">
          <a:solidFill>
            <a:srgbClr val="000000"/>
          </a:solidFill>
          <a:latin typeface="Raleway" panose="020B0003030101060003" pitchFamily="34" charset="0"/>
          <a:ea typeface="ＭＳ Ｐゴシック" charset="0"/>
          <a:cs typeface="+mn-cs"/>
        </a:defRPr>
      </a:lvl3pPr>
      <a:lvl4pPr marL="1371600" algn="l" rtl="0" fontAlgn="base">
        <a:lnSpc>
          <a:spcPct val="90000"/>
        </a:lnSpc>
        <a:spcBef>
          <a:spcPts val="500"/>
        </a:spcBef>
        <a:spcAft>
          <a:spcPct val="0"/>
        </a:spcAft>
        <a:buFont typeface="Arial" charset="0"/>
        <a:defRPr sz="2000" kern="1200">
          <a:solidFill>
            <a:srgbClr val="000000"/>
          </a:solidFill>
          <a:latin typeface="Raleway" panose="020B0003030101060003" pitchFamily="34" charset="0"/>
          <a:ea typeface="ＭＳ Ｐゴシック" charset="0"/>
          <a:cs typeface="+mn-cs"/>
        </a:defRPr>
      </a:lvl4pPr>
      <a:lvl5pPr marL="1828800" algn="l" rtl="0" fontAlgn="base">
        <a:lnSpc>
          <a:spcPct val="90000"/>
        </a:lnSpc>
        <a:spcBef>
          <a:spcPts val="500"/>
        </a:spcBef>
        <a:spcAft>
          <a:spcPct val="0"/>
        </a:spcAft>
        <a:buFont typeface="Arial" charset="0"/>
        <a:defRPr sz="2000" kern="1200">
          <a:solidFill>
            <a:srgbClr val="000000"/>
          </a:solidFill>
          <a:latin typeface="Raleway" panose="020B0003030101060003" pitchFamily="34" charset="0"/>
          <a:ea typeface="ＭＳ Ｐゴシック"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mapping-d-parthenos.d4science.org/3M/Logi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1.wdp"/><Relationship Id="rId5" Type="http://schemas.openxmlformats.org/officeDocument/2006/relationships/image" Target="../media/image5.jpeg"/><Relationship Id="rId1" Type="http://schemas.openxmlformats.org/officeDocument/2006/relationships/slideLayout" Target="../slideLayouts/slideLayout14.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p:nvPr/>
        </p:nvSpPr>
        <p:spPr>
          <a:xfrm>
            <a:off x="3311525" y="2243138"/>
            <a:ext cx="5468938" cy="2473325"/>
          </a:xfrm>
          <a:prstGeom prst="rect">
            <a:avLst/>
          </a:prstGeom>
          <a:solidFill>
            <a:srgbClr val="1D1D1D">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98" name="Text Placeholder 2"/>
          <p:cNvSpPr>
            <a:spLocks noGrp="1"/>
          </p:cNvSpPr>
          <p:nvPr>
            <p:ph type="body" sz="quarter" idx="14"/>
          </p:nvPr>
        </p:nvSpPr>
        <p:spPr>
          <a:xfrm>
            <a:off x="2789238" y="2333625"/>
            <a:ext cx="6529387" cy="1104900"/>
          </a:xfrm>
        </p:spPr>
        <p:txBody>
          <a:bodyPr/>
          <a:lstStyle/>
          <a:p>
            <a:r>
              <a:rPr lang="en-US" sz="2800" dirty="0" smtClean="0">
                <a:latin typeface="Raleway" charset="0"/>
              </a:rPr>
              <a:t>7</a:t>
            </a:r>
            <a:r>
              <a:rPr lang="en-US" sz="2800" dirty="0">
                <a:latin typeface="Raleway" charset="0"/>
              </a:rPr>
              <a:t>. Introduction to 3M tool </a:t>
            </a:r>
            <a:r>
              <a:rPr lang="en-US" sz="2800" dirty="0" smtClean="0">
                <a:latin typeface="Raleway" charset="0"/>
              </a:rPr>
              <a:t/>
            </a:r>
            <a:br>
              <a:rPr lang="en-US" sz="2800" dirty="0" smtClean="0">
                <a:latin typeface="Raleway" charset="0"/>
              </a:rPr>
            </a:br>
            <a:r>
              <a:rPr lang="en-US" sz="2800" dirty="0" smtClean="0">
                <a:latin typeface="Raleway" charset="0"/>
              </a:rPr>
              <a:t>and </a:t>
            </a:r>
            <a:r>
              <a:rPr lang="en-US" sz="2800" dirty="0">
                <a:latin typeface="Raleway" charset="0"/>
              </a:rPr>
              <a:t>Setting Up for Mapping </a:t>
            </a:r>
          </a:p>
        </p:txBody>
      </p:sp>
      <p:cxnSp>
        <p:nvCxnSpPr>
          <p:cNvPr id="8" name="Straight Connector 7"/>
          <p:cNvCxnSpPr/>
          <p:nvPr/>
        </p:nvCxnSpPr>
        <p:spPr>
          <a:xfrm flipV="1">
            <a:off x="5207000" y="3476625"/>
            <a:ext cx="1619250" cy="0"/>
          </a:xfrm>
          <a:prstGeom prst="line">
            <a:avLst/>
          </a:prstGeom>
          <a:ln w="317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2"/>
          <p:cNvSpPr txBox="1">
            <a:spLocks/>
          </p:cNvSpPr>
          <p:nvPr/>
        </p:nvSpPr>
        <p:spPr>
          <a:xfrm>
            <a:off x="2789238" y="4059049"/>
            <a:ext cx="6529387" cy="871537"/>
          </a:xfrm>
          <a:prstGeom prst="rect">
            <a:avLst/>
          </a:prstGeom>
        </p:spPr>
        <p:txBody>
          <a:bodyPr tIns="0" bIns="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a:solidFill>
                  <a:schemeClr val="bg1"/>
                </a:solidFill>
                <a:latin typeface="Raleway" panose="020B00030301010600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0" kern="1200">
                <a:solidFill>
                  <a:srgbClr val="424242"/>
                </a:solidFill>
                <a:latin typeface="Raleway" panose="020B00030301010600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b="0" kern="1200">
                <a:solidFill>
                  <a:srgbClr val="424242"/>
                </a:solidFill>
                <a:latin typeface="Raleway" panose="020B00030301010600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0" kern="1200">
                <a:solidFill>
                  <a:srgbClr val="424242"/>
                </a:solidFill>
                <a:latin typeface="Raleway" panose="020B00030301010600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0" kern="1200">
                <a:solidFill>
                  <a:srgbClr val="424242"/>
                </a:solidFill>
                <a:latin typeface="Raleway" panose="020B00030301010600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defRPr/>
            </a:pPr>
            <a:r>
              <a:rPr lang="en-US" sz="1600" dirty="0" smtClean="0">
                <a:solidFill>
                  <a:srgbClr val="FFFFFF"/>
                </a:solidFill>
              </a:rPr>
              <a:t>G. Bruseker</a:t>
            </a:r>
            <a:br>
              <a:rPr lang="en-US" sz="1600" dirty="0" smtClean="0">
                <a:solidFill>
                  <a:srgbClr val="FFFFFF"/>
                </a:solidFill>
              </a:rPr>
            </a:br>
            <a:r>
              <a:rPr lang="en-US" sz="1600" b="0" dirty="0" smtClean="0">
                <a:solidFill>
                  <a:srgbClr val="FFFFFF"/>
                </a:solidFill>
              </a:rPr>
              <a:t>ICS-FORTH</a:t>
            </a:r>
            <a:endParaRPr lang="en-US" sz="1600" b="0" dirty="0">
              <a:solidFill>
                <a:srgbClr val="FFFFFF"/>
              </a:solidFill>
            </a:endParaRPr>
          </a:p>
        </p:txBody>
      </p:sp>
      <p:sp>
        <p:nvSpPr>
          <p:cNvPr id="12" name="Text Placeholder 3"/>
          <p:cNvSpPr>
            <a:spLocks noGrp="1"/>
          </p:cNvSpPr>
          <p:nvPr>
            <p:ph type="body" sz="quarter" idx="15"/>
          </p:nvPr>
        </p:nvSpPr>
        <p:spPr>
          <a:xfrm>
            <a:off x="2789238" y="3557978"/>
            <a:ext cx="6529387" cy="612877"/>
          </a:xfrm>
        </p:spPr>
        <p:txBody>
          <a:bodyPr rtlCol="0">
            <a:normAutofit lnSpcReduction="10000"/>
          </a:bodyPr>
          <a:lstStyle/>
          <a:p>
            <a:pPr fontAlgn="auto">
              <a:spcAft>
                <a:spcPts val="0"/>
              </a:spcAft>
              <a:buFont typeface="Arial" panose="020B0604020202020204" pitchFamily="34" charset="0"/>
              <a:buNone/>
              <a:defRPr/>
            </a:pPr>
            <a:r>
              <a:rPr lang="en-US" sz="1500" dirty="0" smtClean="0">
                <a:solidFill>
                  <a:schemeClr val="bg1"/>
                </a:solidFill>
                <a:ea typeface="+mn-ea"/>
                <a:cs typeface="+mn-cs"/>
              </a:rPr>
              <a:t>Rome – </a:t>
            </a:r>
            <a:r>
              <a:rPr lang="en-US" sz="1500" dirty="0" err="1">
                <a:solidFill>
                  <a:schemeClr val="bg1"/>
                </a:solidFill>
                <a:ea typeface="+mn-ea"/>
                <a:cs typeface="+mn-cs"/>
              </a:rPr>
              <a:t>Parthenos</a:t>
            </a:r>
            <a:r>
              <a:rPr lang="en-US" sz="1500" dirty="0">
                <a:solidFill>
                  <a:schemeClr val="bg1"/>
                </a:solidFill>
                <a:ea typeface="+mn-ea"/>
                <a:cs typeface="+mn-cs"/>
              </a:rPr>
              <a:t> Entities Mapping &amp; Validation Workshop </a:t>
            </a:r>
            <a:r>
              <a:rPr lang="en-US" sz="1500" dirty="0" smtClean="0">
                <a:solidFill>
                  <a:schemeClr val="bg1"/>
                </a:solidFill>
                <a:ea typeface="+mn-ea"/>
                <a:cs typeface="+mn-cs"/>
              </a:rPr>
              <a:t>– </a:t>
            </a:r>
            <a:br>
              <a:rPr lang="en-US" sz="1500" dirty="0" smtClean="0">
                <a:solidFill>
                  <a:schemeClr val="bg1"/>
                </a:solidFill>
                <a:ea typeface="+mn-ea"/>
                <a:cs typeface="+mn-cs"/>
              </a:rPr>
            </a:br>
            <a:r>
              <a:rPr lang="en-US" sz="1500" dirty="0" smtClean="0">
                <a:solidFill>
                  <a:schemeClr val="bg1"/>
                </a:solidFill>
                <a:ea typeface="+mn-ea"/>
                <a:cs typeface="+mn-cs"/>
              </a:rPr>
              <a:t/>
            </a:r>
            <a:br>
              <a:rPr lang="en-US" sz="1500" dirty="0" smtClean="0">
                <a:solidFill>
                  <a:schemeClr val="bg1"/>
                </a:solidFill>
                <a:ea typeface="+mn-ea"/>
                <a:cs typeface="+mn-cs"/>
              </a:rPr>
            </a:br>
            <a:r>
              <a:rPr lang="en-US" sz="1500" dirty="0" smtClean="0">
                <a:solidFill>
                  <a:schemeClr val="bg1"/>
                </a:solidFill>
                <a:ea typeface="+mn-ea"/>
                <a:cs typeface="+mn-cs"/>
              </a:rPr>
              <a:t>05/09/2016</a:t>
            </a:r>
            <a:endParaRPr lang="en-US" sz="1500" dirty="0">
              <a:solidFill>
                <a:schemeClr val="bg1"/>
              </a:solidFill>
              <a:ea typeface="+mn-ea"/>
              <a:cs typeface="+mn-cs"/>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9254429" y="6364288"/>
            <a:ext cx="2531041" cy="317500"/>
          </a:xfrm>
          <a:prstGeom prst="rect">
            <a:avLst/>
          </a:prstGeom>
        </p:spPr>
        <p:txBody>
          <a:bodyPr/>
          <a:lstStyle/>
          <a:p>
            <a:pPr defTabSz="903288">
              <a:defRPr/>
            </a:pPr>
            <a:fld id="{7858116E-7EA1-467F-BCD2-1D0F823DFD6E}" type="slidenum">
              <a:rPr lang="en-GB">
                <a:latin typeface="+mn-lt"/>
              </a:rPr>
              <a:pPr defTabSz="903288">
                <a:defRPr/>
              </a:pPr>
              <a:t>2</a:t>
            </a:fld>
            <a:endParaRPr lang="en-GB">
              <a:latin typeface="+mn-lt"/>
            </a:endParaRPr>
          </a:p>
        </p:txBody>
      </p:sp>
      <p:sp>
        <p:nvSpPr>
          <p:cNvPr id="4099" name="Rectangle 2"/>
          <p:cNvSpPr>
            <a:spLocks noGrp="1" noChangeArrowheads="1"/>
          </p:cNvSpPr>
          <p:nvPr>
            <p:ph type="title"/>
          </p:nvPr>
        </p:nvSpPr>
        <p:spPr>
          <a:xfrm>
            <a:off x="2332984" y="189580"/>
            <a:ext cx="7456155" cy="832757"/>
          </a:xfrm>
          <a:noFill/>
        </p:spPr>
        <p:txBody>
          <a:bodyPr lIns="95250" tIns="49212" rIns="95250" bIns="49212"/>
          <a:lstStyle/>
          <a:p>
            <a:r>
              <a:rPr lang="en-US" dirty="0" smtClean="0"/>
              <a:t>X3ML: A Mapping Language</a:t>
            </a:r>
            <a:endParaRPr lang="en-GB" dirty="0" smtClean="0"/>
          </a:p>
        </p:txBody>
      </p:sp>
      <p:sp>
        <p:nvSpPr>
          <p:cNvPr id="4100" name="Rectangle 3"/>
          <p:cNvSpPr>
            <a:spLocks noGrp="1" noChangeArrowheads="1"/>
          </p:cNvSpPr>
          <p:nvPr>
            <p:ph type="body" idx="1"/>
          </p:nvPr>
        </p:nvSpPr>
        <p:spPr>
          <a:noFill/>
        </p:spPr>
        <p:txBody>
          <a:bodyPr lIns="95250" tIns="49212" rIns="95250" bIns="49212"/>
          <a:lstStyle/>
          <a:p>
            <a:pPr marL="0" indent="0"/>
            <a:r>
              <a:rPr lang="en-US" b="1" dirty="0" smtClean="0">
                <a:solidFill>
                  <a:srgbClr val="C00000"/>
                </a:solidFill>
              </a:rPr>
              <a:t>X3ML</a:t>
            </a:r>
            <a:r>
              <a:rPr lang="en-US" dirty="0" smtClean="0"/>
              <a:t> </a:t>
            </a:r>
            <a:r>
              <a:rPr lang="en-US" dirty="0"/>
              <a:t>is an XML based language which describes schema mappings in such a way that they can be collaboratively created and discussed by experts. </a:t>
            </a:r>
            <a:endParaRPr lang="en-US" dirty="0" smtClean="0"/>
          </a:p>
          <a:p>
            <a:pPr marL="0" indent="0"/>
            <a:endParaRPr lang="en-US" dirty="0" smtClean="0"/>
          </a:p>
          <a:p>
            <a:pPr marL="0" indent="0"/>
            <a:r>
              <a:rPr lang="en-US" i="0" dirty="0" smtClean="0"/>
              <a:t>Mappings </a:t>
            </a:r>
            <a:r>
              <a:rPr lang="en-US" i="0" dirty="0"/>
              <a:t>have been done in very many custom ways in the </a:t>
            </a:r>
            <a:r>
              <a:rPr lang="en-US" i="0" dirty="0" smtClean="0"/>
              <a:t>past.</a:t>
            </a:r>
            <a:r>
              <a:rPr lang="en-US" i="0" dirty="0"/>
              <a:t> </a:t>
            </a:r>
            <a:endParaRPr lang="en-US" i="0" dirty="0" smtClean="0"/>
          </a:p>
          <a:p>
            <a:pPr marL="0" indent="0"/>
            <a:r>
              <a:rPr lang="en-US" i="0" dirty="0" smtClean="0"/>
              <a:t>In </a:t>
            </a:r>
            <a:r>
              <a:rPr lang="en-US" i="0" dirty="0"/>
              <a:t>practice mappings are produced manually by Domain/IT </a:t>
            </a:r>
            <a:r>
              <a:rPr lang="en-US" i="0" dirty="0" smtClean="0"/>
              <a:t>experts: </a:t>
            </a:r>
          </a:p>
          <a:p>
            <a:pPr marL="1611313" indent="-349250">
              <a:buClr>
                <a:srgbClr val="C00000"/>
              </a:buClr>
              <a:buSzPct val="100000"/>
              <a:buFont typeface="Wingdings" panose="05000000000000000000" pitchFamily="2" charset="2"/>
              <a:buChar char="§"/>
            </a:pPr>
            <a:r>
              <a:rPr lang="en-US" dirty="0" smtClean="0"/>
              <a:t>labor-intensive</a:t>
            </a:r>
          </a:p>
          <a:p>
            <a:pPr marL="1611313" indent="-349250">
              <a:buClr>
                <a:srgbClr val="C00000"/>
              </a:buClr>
              <a:buSzPct val="100000"/>
              <a:buFont typeface="Wingdings" panose="05000000000000000000" pitchFamily="2" charset="2"/>
              <a:buChar char="§"/>
            </a:pPr>
            <a:r>
              <a:rPr lang="en-US" dirty="0" smtClean="0"/>
              <a:t>error prone</a:t>
            </a:r>
          </a:p>
          <a:p>
            <a:pPr marL="1611313" indent="-349250">
              <a:buClr>
                <a:srgbClr val="C00000"/>
              </a:buClr>
              <a:buSzPct val="100000"/>
              <a:buFont typeface="Wingdings" panose="05000000000000000000" pitchFamily="2" charset="2"/>
              <a:buChar char="§"/>
            </a:pPr>
            <a:r>
              <a:rPr lang="en-US" dirty="0" smtClean="0"/>
              <a:t>time </a:t>
            </a:r>
            <a:r>
              <a:rPr lang="en-US" dirty="0"/>
              <a:t>consuming</a:t>
            </a:r>
            <a:endParaRPr lang="el-GR" dirty="0"/>
          </a:p>
          <a:p>
            <a:pPr marL="0" indent="0"/>
            <a:endParaRPr lang="en-US" dirty="0" smtClean="0"/>
          </a:p>
          <a:p>
            <a:pPr marL="0" indent="0"/>
            <a:r>
              <a:rPr lang="en-US" dirty="0" smtClean="0"/>
              <a:t>Emphasis </a:t>
            </a:r>
            <a:r>
              <a:rPr lang="en-US" dirty="0"/>
              <a:t>is on establishing a </a:t>
            </a:r>
            <a:r>
              <a:rPr lang="en-US" dirty="0">
                <a:solidFill>
                  <a:srgbClr val="C00000"/>
                </a:solidFill>
              </a:rPr>
              <a:t>standardized mapping description </a:t>
            </a:r>
            <a:r>
              <a:rPr lang="en-US" dirty="0"/>
              <a:t>which lends itself to collaboration and the building of a </a:t>
            </a:r>
            <a:r>
              <a:rPr lang="en-US" dirty="0">
                <a:solidFill>
                  <a:srgbClr val="C00000"/>
                </a:solidFill>
              </a:rPr>
              <a:t>mapping memory </a:t>
            </a:r>
            <a:r>
              <a:rPr lang="en-US" dirty="0"/>
              <a:t>to accumulate knowledge and experience.</a:t>
            </a:r>
          </a:p>
          <a:p>
            <a:endParaRPr lang="en-US" dirty="0"/>
          </a:p>
        </p:txBody>
      </p:sp>
    </p:spTree>
    <p:extLst>
      <p:ext uri="{BB962C8B-B14F-4D97-AF65-F5344CB8AC3E}">
        <p14:creationId xmlns:p14="http://schemas.microsoft.com/office/powerpoint/2010/main" val="301631429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9254429" y="6364288"/>
            <a:ext cx="2531041" cy="317500"/>
          </a:xfrm>
          <a:prstGeom prst="rect">
            <a:avLst/>
          </a:prstGeom>
        </p:spPr>
        <p:txBody>
          <a:bodyPr/>
          <a:lstStyle/>
          <a:p>
            <a:pPr defTabSz="903288">
              <a:defRPr/>
            </a:pPr>
            <a:fld id="{7858116E-7EA1-467F-BCD2-1D0F823DFD6E}" type="slidenum">
              <a:rPr lang="en-GB">
                <a:latin typeface="+mn-lt"/>
              </a:rPr>
              <a:pPr defTabSz="903288">
                <a:defRPr/>
              </a:pPr>
              <a:t>3</a:t>
            </a:fld>
            <a:endParaRPr lang="en-GB">
              <a:latin typeface="+mn-lt"/>
            </a:endParaRPr>
          </a:p>
        </p:txBody>
      </p:sp>
      <p:sp>
        <p:nvSpPr>
          <p:cNvPr id="4099" name="Rectangle 2"/>
          <p:cNvSpPr>
            <a:spLocks noGrp="1" noChangeArrowheads="1"/>
          </p:cNvSpPr>
          <p:nvPr>
            <p:ph type="title"/>
          </p:nvPr>
        </p:nvSpPr>
        <p:spPr>
          <a:xfrm>
            <a:off x="2196918" y="155558"/>
            <a:ext cx="7456155" cy="832757"/>
          </a:xfrm>
          <a:noFill/>
        </p:spPr>
        <p:txBody>
          <a:bodyPr lIns="95250" tIns="49212" rIns="95250" bIns="49212"/>
          <a:lstStyle/>
          <a:p>
            <a:r>
              <a:rPr lang="en-US" dirty="0" smtClean="0"/>
              <a:t>3M: A Mapping Editor and Repository</a:t>
            </a:r>
            <a:endParaRPr lang="en-GB" dirty="0" smtClean="0"/>
          </a:p>
        </p:txBody>
      </p:sp>
      <p:sp>
        <p:nvSpPr>
          <p:cNvPr id="4100" name="Rectangle 3"/>
          <p:cNvSpPr>
            <a:spLocks noGrp="1" noChangeArrowheads="1"/>
          </p:cNvSpPr>
          <p:nvPr>
            <p:ph type="body" idx="1"/>
          </p:nvPr>
        </p:nvSpPr>
        <p:spPr>
          <a:noFill/>
        </p:spPr>
        <p:txBody>
          <a:bodyPr lIns="95250" tIns="49212" rIns="95250" bIns="49212"/>
          <a:lstStyle/>
          <a:p>
            <a:pPr marL="0" indent="0"/>
            <a:r>
              <a:rPr lang="en-US" b="1" dirty="0" smtClean="0">
                <a:solidFill>
                  <a:srgbClr val="C00000"/>
                </a:solidFill>
              </a:rPr>
              <a:t>3M</a:t>
            </a:r>
            <a:r>
              <a:rPr lang="en-US" dirty="0" smtClean="0"/>
              <a:t> </a:t>
            </a:r>
            <a:r>
              <a:rPr lang="en-US" dirty="0"/>
              <a:t>is </a:t>
            </a:r>
            <a:r>
              <a:rPr lang="en-US" dirty="0" smtClean="0"/>
              <a:t>a software that allows domain experts to build and discuss mappings with little resource to any particular software skills. It is the interface tool envisioned to allow domain experts to build mappings.</a:t>
            </a:r>
          </a:p>
          <a:p>
            <a:pPr marL="0" indent="0"/>
            <a:r>
              <a:rPr lang="en-US" dirty="0" smtClean="0"/>
              <a:t>It provides: </a:t>
            </a:r>
          </a:p>
          <a:p>
            <a:pPr marL="1611313" indent="-349250">
              <a:buClr>
                <a:srgbClr val="C00000"/>
              </a:buClr>
              <a:buSzPct val="100000"/>
              <a:buFont typeface="Wingdings" panose="05000000000000000000" pitchFamily="2" charset="2"/>
              <a:buChar char="§"/>
            </a:pPr>
            <a:r>
              <a:rPr lang="en-US" dirty="0" smtClean="0"/>
              <a:t>Source and target agnostic mapping facility</a:t>
            </a:r>
          </a:p>
          <a:p>
            <a:pPr marL="1611313" indent="-349250">
              <a:buClr>
                <a:srgbClr val="C00000"/>
              </a:buClr>
              <a:buSzPct val="100000"/>
              <a:buFont typeface="Wingdings" panose="05000000000000000000" pitchFamily="2" charset="2"/>
              <a:buChar char="§"/>
            </a:pPr>
            <a:r>
              <a:rPr lang="en-US" dirty="0" smtClean="0"/>
              <a:t>Guided mapping according to deployed ontology’s logic</a:t>
            </a:r>
          </a:p>
          <a:p>
            <a:pPr marL="1611313" indent="-349250">
              <a:buClr>
                <a:srgbClr val="C00000"/>
              </a:buClr>
              <a:buSzPct val="100000"/>
              <a:buFont typeface="Wingdings" panose="05000000000000000000" pitchFamily="2" charset="2"/>
              <a:buChar char="§"/>
            </a:pPr>
            <a:r>
              <a:rPr lang="en-US" dirty="0" smtClean="0"/>
              <a:t>Comment and justification facility</a:t>
            </a:r>
          </a:p>
          <a:p>
            <a:pPr marL="1611313" indent="-349250">
              <a:buClr>
                <a:srgbClr val="C00000"/>
              </a:buClr>
              <a:buSzPct val="100000"/>
              <a:buFont typeface="Wingdings" panose="05000000000000000000" pitchFamily="2" charset="2"/>
              <a:buChar char="§"/>
            </a:pPr>
            <a:r>
              <a:rPr lang="en-US" dirty="0" smtClean="0"/>
              <a:t>Mapping storage</a:t>
            </a:r>
          </a:p>
          <a:p>
            <a:pPr marL="1611313" indent="-349250">
              <a:buClr>
                <a:srgbClr val="C00000"/>
              </a:buClr>
              <a:buSzPct val="100000"/>
              <a:buFont typeface="Wingdings" panose="05000000000000000000" pitchFamily="2" charset="2"/>
              <a:buChar char="§"/>
            </a:pPr>
            <a:r>
              <a:rPr lang="en-US" dirty="0" smtClean="0"/>
              <a:t>Separated instance generation practice for IT professionals</a:t>
            </a:r>
            <a:endParaRPr lang="el-GR" dirty="0"/>
          </a:p>
          <a:p>
            <a:pPr marL="0" indent="0"/>
            <a:endParaRPr lang="en-US" dirty="0" smtClean="0"/>
          </a:p>
          <a:p>
            <a:r>
              <a:rPr lang="en-US" dirty="0" err="1" smtClean="0"/>
              <a:t>Parthenos</a:t>
            </a:r>
            <a:r>
              <a:rPr lang="en-US" dirty="0" smtClean="0"/>
              <a:t> Instance of </a:t>
            </a:r>
            <a:r>
              <a:rPr lang="en-US" dirty="0"/>
              <a:t>3M found at: </a:t>
            </a:r>
            <a:r>
              <a:rPr lang="en-US" dirty="0">
                <a:hlinkClick r:id="rId3"/>
              </a:rPr>
              <a:t>https://mapping-d-parthenos.d4science.org/3M/</a:t>
            </a:r>
            <a:r>
              <a:rPr lang="en-US" dirty="0" smtClean="0">
                <a:hlinkClick r:id="rId3"/>
              </a:rPr>
              <a:t>Login</a:t>
            </a:r>
            <a:r>
              <a:rPr lang="en-US" dirty="0" smtClean="0"/>
              <a:t> </a:t>
            </a:r>
            <a:endParaRPr lang="en-US" dirty="0"/>
          </a:p>
        </p:txBody>
      </p:sp>
    </p:spTree>
    <p:extLst>
      <p:ext uri="{BB962C8B-B14F-4D97-AF65-F5344CB8AC3E}">
        <p14:creationId xmlns:p14="http://schemas.microsoft.com/office/powerpoint/2010/main" val="8691788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X3ML Workflow</a:t>
            </a:r>
            <a:endParaRPr lang="el-GR" dirty="0"/>
          </a:p>
        </p:txBody>
      </p:sp>
      <p:sp>
        <p:nvSpPr>
          <p:cNvPr id="5" name="Rounded Rectangle 4"/>
          <p:cNvSpPr/>
          <p:nvPr/>
        </p:nvSpPr>
        <p:spPr>
          <a:xfrm>
            <a:off x="2630203" y="3790248"/>
            <a:ext cx="2142158" cy="118287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Schema </a:t>
            </a:r>
          </a:p>
          <a:p>
            <a:pPr algn="ctr"/>
            <a:r>
              <a:rPr lang="en-US" dirty="0" smtClean="0">
                <a:solidFill>
                  <a:schemeClr val="tx1"/>
                </a:solidFill>
              </a:rPr>
              <a:t>Matching</a:t>
            </a:r>
            <a:endParaRPr lang="el-GR" dirty="0">
              <a:solidFill>
                <a:schemeClr val="tx1"/>
              </a:solidFill>
            </a:endParaRPr>
          </a:p>
        </p:txBody>
      </p:sp>
      <p:sp>
        <p:nvSpPr>
          <p:cNvPr id="6" name="Cloud 5"/>
          <p:cNvSpPr/>
          <p:nvPr/>
        </p:nvSpPr>
        <p:spPr>
          <a:xfrm>
            <a:off x="543305" y="3100552"/>
            <a:ext cx="1747746" cy="106067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CIDOC-CRM</a:t>
            </a:r>
            <a:endParaRPr lang="el-GR" dirty="0">
              <a:solidFill>
                <a:schemeClr val="tx1"/>
              </a:solidFill>
            </a:endParaRPr>
          </a:p>
        </p:txBody>
      </p:sp>
      <p:sp>
        <p:nvSpPr>
          <p:cNvPr id="8" name="Can 7"/>
          <p:cNvSpPr/>
          <p:nvPr/>
        </p:nvSpPr>
        <p:spPr>
          <a:xfrm>
            <a:off x="1020456" y="4682834"/>
            <a:ext cx="1034321" cy="6895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DB2</a:t>
            </a:r>
            <a:endParaRPr lang="el-GR" dirty="0">
              <a:solidFill>
                <a:schemeClr val="tx1"/>
              </a:solidFill>
            </a:endParaRPr>
          </a:p>
        </p:txBody>
      </p:sp>
      <p:sp>
        <p:nvSpPr>
          <p:cNvPr id="17" name="Can 16"/>
          <p:cNvSpPr/>
          <p:nvPr/>
        </p:nvSpPr>
        <p:spPr>
          <a:xfrm>
            <a:off x="1172856" y="4835234"/>
            <a:ext cx="1034321" cy="6895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DB2</a:t>
            </a:r>
            <a:endParaRPr lang="el-GR" dirty="0">
              <a:solidFill>
                <a:schemeClr val="tx1"/>
              </a:solidFill>
            </a:endParaRPr>
          </a:p>
        </p:txBody>
      </p:sp>
      <p:sp>
        <p:nvSpPr>
          <p:cNvPr id="18" name="Can 17"/>
          <p:cNvSpPr/>
          <p:nvPr/>
        </p:nvSpPr>
        <p:spPr>
          <a:xfrm>
            <a:off x="1325256" y="4987634"/>
            <a:ext cx="1034321" cy="6895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DB1</a:t>
            </a:r>
            <a:endParaRPr lang="el-GR" dirty="0">
              <a:solidFill>
                <a:schemeClr val="tx1"/>
              </a:solidFill>
            </a:endParaRPr>
          </a:p>
        </p:txBody>
      </p:sp>
      <p:pic>
        <p:nvPicPr>
          <p:cNvPr id="4" name="Picture 4" descr="C:\Dokumente und Einstellungen\Fill\Lokale Einstellungen\Temporary Internet Files\Content.IE5\MXMLIF4R\MCj04326210000[1].png"/>
          <p:cNvPicPr>
            <a:picLocks noChangeAspect="1" noChangeArrowheads="1"/>
          </p:cNvPicPr>
          <p:nvPr/>
        </p:nvPicPr>
        <p:blipFill>
          <a:blip r:embed="rId2" cstate="print"/>
          <a:srcRect/>
          <a:stretch>
            <a:fillRect/>
          </a:stretch>
        </p:blipFill>
        <p:spPr bwMode="auto">
          <a:xfrm>
            <a:off x="2704577" y="3407612"/>
            <a:ext cx="642937" cy="642938"/>
          </a:xfrm>
          <a:prstGeom prst="rect">
            <a:avLst/>
          </a:prstGeom>
          <a:noFill/>
          <a:ln w="9525">
            <a:noFill/>
            <a:miter lim="800000"/>
            <a:headEnd/>
            <a:tailEnd/>
          </a:ln>
        </p:spPr>
      </p:pic>
      <p:sp>
        <p:nvSpPr>
          <p:cNvPr id="20" name="Oval Callout 19"/>
          <p:cNvSpPr/>
          <p:nvPr/>
        </p:nvSpPr>
        <p:spPr>
          <a:xfrm>
            <a:off x="2361425" y="2091560"/>
            <a:ext cx="1907393" cy="884689"/>
          </a:xfrm>
          <a:prstGeom prst="wedgeEllipseCallout">
            <a:avLst>
              <a:gd name="adj1" fmla="val -13440"/>
              <a:gd name="adj2" fmla="val 9575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Domain Experts</a:t>
            </a:r>
            <a:endParaRPr lang="el-GR" dirty="0">
              <a:solidFill>
                <a:schemeClr val="tx1"/>
              </a:solidFill>
            </a:endParaRPr>
          </a:p>
        </p:txBody>
      </p:sp>
      <p:sp>
        <p:nvSpPr>
          <p:cNvPr id="21" name="Snip Single Corner Rectangle 20"/>
          <p:cNvSpPr/>
          <p:nvPr/>
        </p:nvSpPr>
        <p:spPr>
          <a:xfrm>
            <a:off x="5056668" y="4209761"/>
            <a:ext cx="574878" cy="348344"/>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solidFill>
                <a:schemeClr val="tx1"/>
              </a:solidFill>
            </a:endParaRPr>
          </a:p>
        </p:txBody>
      </p:sp>
      <p:sp>
        <p:nvSpPr>
          <p:cNvPr id="23" name="TextBox 22"/>
          <p:cNvSpPr txBox="1"/>
          <p:nvPr/>
        </p:nvSpPr>
        <p:spPr>
          <a:xfrm>
            <a:off x="4567181" y="4773877"/>
            <a:ext cx="1858652" cy="1200329"/>
          </a:xfrm>
          <a:prstGeom prst="rect">
            <a:avLst/>
          </a:prstGeom>
          <a:noFill/>
        </p:spPr>
        <p:txBody>
          <a:bodyPr wrap="none" rtlCol="0">
            <a:spAutoFit/>
          </a:bodyPr>
          <a:lstStyle/>
          <a:p>
            <a:pPr algn="ctr"/>
            <a:endParaRPr lang="en-US" dirty="0"/>
          </a:p>
          <a:p>
            <a:pPr algn="ctr"/>
            <a:r>
              <a:rPr lang="en-US" dirty="0"/>
              <a:t>Schema </a:t>
            </a:r>
            <a:r>
              <a:rPr lang="en-US" dirty="0" smtClean="0"/>
              <a:t>Matching</a:t>
            </a:r>
          </a:p>
          <a:p>
            <a:pPr algn="ctr"/>
            <a:r>
              <a:rPr lang="en-US" dirty="0" smtClean="0"/>
              <a:t> </a:t>
            </a:r>
            <a:r>
              <a:rPr lang="en-US" dirty="0"/>
              <a:t>Definition file</a:t>
            </a:r>
            <a:endParaRPr lang="el-GR" dirty="0"/>
          </a:p>
          <a:p>
            <a:endParaRPr lang="el-GR" dirty="0"/>
          </a:p>
        </p:txBody>
      </p:sp>
      <p:sp>
        <p:nvSpPr>
          <p:cNvPr id="24" name="Rounded Rectangle 23"/>
          <p:cNvSpPr/>
          <p:nvPr/>
        </p:nvSpPr>
        <p:spPr>
          <a:xfrm>
            <a:off x="6243872" y="3790248"/>
            <a:ext cx="2142158" cy="118287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URI generation specification</a:t>
            </a:r>
            <a:endParaRPr lang="el-GR" dirty="0">
              <a:solidFill>
                <a:schemeClr val="tx1"/>
              </a:solidFill>
            </a:endParaRPr>
          </a:p>
        </p:txBody>
      </p:sp>
      <p:pic>
        <p:nvPicPr>
          <p:cNvPr id="25" name="Picture 4" descr="C:\Dokumente und Einstellungen\Fill\Lokale Einstellungen\Temporary Internet Files\Content.IE5\MXMLIF4R\MCj043262100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Lst>
          </a:blip>
          <a:srcRect/>
          <a:stretch>
            <a:fillRect/>
          </a:stretch>
        </p:blipFill>
        <p:spPr bwMode="auto">
          <a:xfrm>
            <a:off x="6314413" y="3407612"/>
            <a:ext cx="642937" cy="642938"/>
          </a:xfrm>
          <a:prstGeom prst="rect">
            <a:avLst/>
          </a:prstGeom>
          <a:noFill/>
          <a:ln w="9525">
            <a:noFill/>
            <a:miter lim="800000"/>
            <a:headEnd/>
            <a:tailEnd/>
          </a:ln>
        </p:spPr>
      </p:pic>
      <p:sp>
        <p:nvSpPr>
          <p:cNvPr id="26" name="Oval Callout 25"/>
          <p:cNvSpPr/>
          <p:nvPr/>
        </p:nvSpPr>
        <p:spPr>
          <a:xfrm>
            <a:off x="5949540" y="2102070"/>
            <a:ext cx="2401983" cy="797990"/>
          </a:xfrm>
          <a:prstGeom prst="wedgeEllipseCallout">
            <a:avLst>
              <a:gd name="adj1" fmla="val -13440"/>
              <a:gd name="adj2" fmla="val 9575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IT Experts</a:t>
            </a:r>
            <a:endParaRPr lang="el-GR" dirty="0">
              <a:solidFill>
                <a:schemeClr val="tx1"/>
              </a:solidFill>
            </a:endParaRPr>
          </a:p>
        </p:txBody>
      </p:sp>
      <p:sp>
        <p:nvSpPr>
          <p:cNvPr id="27" name="Rounded Rectangle 26"/>
          <p:cNvSpPr/>
          <p:nvPr/>
        </p:nvSpPr>
        <p:spPr>
          <a:xfrm>
            <a:off x="8698537" y="3834856"/>
            <a:ext cx="2142158" cy="118287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Terminology Mapping</a:t>
            </a:r>
            <a:endParaRPr lang="el-GR" dirty="0">
              <a:solidFill>
                <a:schemeClr val="tx1"/>
              </a:solidFill>
            </a:endParaRPr>
          </a:p>
        </p:txBody>
      </p:sp>
      <p:sp>
        <p:nvSpPr>
          <p:cNvPr id="30" name="Snip Single Corner Rectangle 29"/>
          <p:cNvSpPr/>
          <p:nvPr/>
        </p:nvSpPr>
        <p:spPr>
          <a:xfrm>
            <a:off x="5209068" y="4362161"/>
            <a:ext cx="574878" cy="348344"/>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solidFill>
                <a:schemeClr val="tx1"/>
              </a:solidFill>
            </a:endParaRPr>
          </a:p>
        </p:txBody>
      </p:sp>
      <p:sp>
        <p:nvSpPr>
          <p:cNvPr id="31" name="Snip Single Corner Rectangle 30"/>
          <p:cNvSpPr/>
          <p:nvPr/>
        </p:nvSpPr>
        <p:spPr>
          <a:xfrm>
            <a:off x="5361468" y="4514561"/>
            <a:ext cx="574878" cy="348344"/>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solidFill>
                <a:schemeClr val="tx1"/>
              </a:solidFill>
            </a:endParaRPr>
          </a:p>
        </p:txBody>
      </p:sp>
      <p:sp>
        <p:nvSpPr>
          <p:cNvPr id="32" name="Right Arrow 31"/>
          <p:cNvSpPr/>
          <p:nvPr/>
        </p:nvSpPr>
        <p:spPr>
          <a:xfrm>
            <a:off x="4845102" y="3774601"/>
            <a:ext cx="162498" cy="1298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solidFill>
                <a:schemeClr val="tx1"/>
              </a:solidFill>
            </a:endParaRPr>
          </a:p>
        </p:txBody>
      </p:sp>
      <p:sp>
        <p:nvSpPr>
          <p:cNvPr id="33" name="Right Arrow 32"/>
          <p:cNvSpPr/>
          <p:nvPr/>
        </p:nvSpPr>
        <p:spPr>
          <a:xfrm>
            <a:off x="6046102" y="3736959"/>
            <a:ext cx="162498" cy="1298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solidFill>
                <a:schemeClr val="tx1"/>
              </a:solidFill>
            </a:endParaRPr>
          </a:p>
        </p:txBody>
      </p:sp>
      <p:sp>
        <p:nvSpPr>
          <p:cNvPr id="34" name="Right Arrow 33"/>
          <p:cNvSpPr/>
          <p:nvPr/>
        </p:nvSpPr>
        <p:spPr>
          <a:xfrm>
            <a:off x="8461034" y="3769961"/>
            <a:ext cx="162498" cy="1298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solidFill>
                <a:schemeClr val="tx1"/>
              </a:solidFill>
            </a:endParaRPr>
          </a:p>
        </p:txBody>
      </p:sp>
      <p:pic>
        <p:nvPicPr>
          <p:cNvPr id="2050" name="Picture 2" descr="http://www.clipartbest.com/cliparts/McL/RKe/McLRKexca.png"/>
          <p:cNvPicPr>
            <a:picLocks noChangeAspect="1" noChangeArrowheads="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69948" y="3407614"/>
            <a:ext cx="665893" cy="663979"/>
          </a:xfrm>
          <a:prstGeom prst="rect">
            <a:avLst/>
          </a:prstGeom>
          <a:noFill/>
          <a:extLst>
            <a:ext uri="{909E8E84-426E-40dd-AFC4-6F175D3DCCD1}">
              <a14:hiddenFill xmlns:a14="http://schemas.microsoft.com/office/drawing/2010/main">
                <a:solidFill>
                  <a:srgbClr val="FFFFFF"/>
                </a:solidFill>
              </a14:hiddenFill>
            </a:ext>
          </a:extLst>
        </p:spPr>
      </p:pic>
      <p:sp>
        <p:nvSpPr>
          <p:cNvPr id="40" name="Right Arrow 39"/>
          <p:cNvSpPr/>
          <p:nvPr/>
        </p:nvSpPr>
        <p:spPr>
          <a:xfrm>
            <a:off x="2401709" y="2990029"/>
            <a:ext cx="162498" cy="1298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solidFill>
                <a:schemeClr val="tx1"/>
              </a:solidFill>
            </a:endParaRPr>
          </a:p>
        </p:txBody>
      </p:sp>
      <p:sp>
        <p:nvSpPr>
          <p:cNvPr id="41" name="Right Arrow 40"/>
          <p:cNvSpPr/>
          <p:nvPr/>
        </p:nvSpPr>
        <p:spPr>
          <a:xfrm>
            <a:off x="2404229" y="4350226"/>
            <a:ext cx="162498" cy="1298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solidFill>
                <a:schemeClr val="tx1"/>
              </a:solidFill>
            </a:endParaRPr>
          </a:p>
        </p:txBody>
      </p:sp>
      <p:sp>
        <p:nvSpPr>
          <p:cNvPr id="3" name="Slide Number Placeholder 2"/>
          <p:cNvSpPr>
            <a:spLocks noGrp="1"/>
          </p:cNvSpPr>
          <p:nvPr>
            <p:ph type="sldNum" sz="quarter" idx="11"/>
          </p:nvPr>
        </p:nvSpPr>
        <p:spPr/>
        <p:txBody>
          <a:bodyPr/>
          <a:lstStyle/>
          <a:p>
            <a:pPr>
              <a:defRPr/>
            </a:pPr>
            <a:fld id="{4607CC90-1CB1-4564-9E35-00235DDB2CD8}" type="slidenum">
              <a:rPr lang="en-US" altLang="el-GR" smtClean="0"/>
              <a:pPr>
                <a:defRPr/>
              </a:pPr>
              <a:t>4</a:t>
            </a:fld>
            <a:endParaRPr lang="en-US" altLang="el-GR"/>
          </a:p>
        </p:txBody>
      </p:sp>
    </p:spTree>
    <p:extLst>
      <p:ext uri="{BB962C8B-B14F-4D97-AF65-F5344CB8AC3E}">
        <p14:creationId xmlns:p14="http://schemas.microsoft.com/office/powerpoint/2010/main" val="366029206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Content</a:t>
            </a:r>
            <a:endParaRPr lang="en-US" dirty="0"/>
          </a:p>
        </p:txBody>
      </p:sp>
      <p:sp>
        <p:nvSpPr>
          <p:cNvPr id="3" name="Content Placeholder 2"/>
          <p:cNvSpPr>
            <a:spLocks noGrp="1"/>
          </p:cNvSpPr>
          <p:nvPr>
            <p:ph type="body" sz="quarter" idx="14"/>
          </p:nvPr>
        </p:nvSpPr>
        <p:spPr/>
        <p:txBody>
          <a:bodyPr>
            <a:normAutofit/>
          </a:bodyPr>
          <a:lstStyle/>
          <a:p>
            <a:pPr marL="1978025" lvl="4"/>
            <a:r>
              <a:rPr lang="en-US" sz="2600" dirty="0"/>
              <a:t>Mapping </a:t>
            </a:r>
            <a:r>
              <a:rPr lang="en-US" sz="2600" dirty="0" smtClean="0"/>
              <a:t>Memory Manager</a:t>
            </a:r>
          </a:p>
          <a:p>
            <a:pPr marL="2435225" lvl="4" indent="-457200">
              <a:buFont typeface="+mj-lt"/>
              <a:buAutoNum type="arabicPeriod"/>
            </a:pPr>
            <a:r>
              <a:rPr lang="en-US" dirty="0" smtClean="0"/>
              <a:t>Logging </a:t>
            </a:r>
            <a:r>
              <a:rPr lang="en-US" dirty="0"/>
              <a:t>In / New </a:t>
            </a:r>
            <a:r>
              <a:rPr lang="en-US" dirty="0" smtClean="0"/>
              <a:t>User</a:t>
            </a:r>
          </a:p>
          <a:p>
            <a:pPr marL="2435225" lvl="4" indent="-457200">
              <a:buFont typeface="+mj-lt"/>
              <a:buAutoNum type="arabicPeriod"/>
            </a:pPr>
            <a:r>
              <a:rPr lang="en-US" dirty="0" smtClean="0"/>
              <a:t>Create </a:t>
            </a:r>
            <a:r>
              <a:rPr lang="en-US" dirty="0"/>
              <a:t>New </a:t>
            </a:r>
            <a:r>
              <a:rPr lang="en-US" dirty="0" smtClean="0"/>
              <a:t>Mapping</a:t>
            </a:r>
          </a:p>
          <a:p>
            <a:pPr marL="2435225" lvl="4" indent="-457200">
              <a:buFont typeface="+mj-lt"/>
              <a:buAutoNum type="arabicPeriod"/>
            </a:pPr>
            <a:r>
              <a:rPr lang="en-US" dirty="0" smtClean="0"/>
              <a:t>View/Edit (access rights)</a:t>
            </a:r>
          </a:p>
          <a:p>
            <a:pPr marL="2435225" lvl="4" indent="-457200">
              <a:buFont typeface="+mj-lt"/>
              <a:buAutoNum type="arabicPeriod"/>
            </a:pPr>
            <a:r>
              <a:rPr lang="en-US" dirty="0" smtClean="0"/>
              <a:t>More options</a:t>
            </a:r>
          </a:p>
          <a:p>
            <a:pPr marL="2435225" lvl="4" indent="-457200">
              <a:buFont typeface="+mj-lt"/>
              <a:buAutoNum type="arabicPeriod"/>
            </a:pPr>
            <a:r>
              <a:rPr lang="en-US" dirty="0" smtClean="0"/>
              <a:t>Filter/Search options</a:t>
            </a:r>
          </a:p>
          <a:p>
            <a:pPr marL="2435225" lvl="4" indent="-457200">
              <a:buFont typeface="+mj-lt"/>
              <a:buAutoNum type="arabicPeriod"/>
            </a:pPr>
            <a:r>
              <a:rPr lang="en-US" dirty="0" smtClean="0"/>
              <a:t>Manual</a:t>
            </a:r>
          </a:p>
          <a:p>
            <a:pPr lvl="1"/>
            <a:endParaRPr lang="en-US" dirty="0" smtClean="0"/>
          </a:p>
        </p:txBody>
      </p:sp>
      <p:sp>
        <p:nvSpPr>
          <p:cNvPr id="4" name="Slide Number Placeholder 3"/>
          <p:cNvSpPr>
            <a:spLocks noGrp="1"/>
          </p:cNvSpPr>
          <p:nvPr>
            <p:ph type="sldNum" sz="quarter" idx="16"/>
          </p:nvPr>
        </p:nvSpPr>
        <p:spPr/>
        <p:txBody>
          <a:bodyPr/>
          <a:lstStyle/>
          <a:p>
            <a:pPr>
              <a:defRPr/>
            </a:pPr>
            <a:fld id="{4607CC90-1CB1-4564-9E35-00235DDB2CD8}" type="slidenum">
              <a:rPr lang="en-US" altLang="el-GR" smtClean="0"/>
              <a:pPr>
                <a:defRPr/>
              </a:pPr>
              <a:t>5</a:t>
            </a:fld>
            <a:endParaRPr lang="en-US" altLang="el-GR" dirty="0"/>
          </a:p>
        </p:txBody>
      </p:sp>
    </p:spTree>
    <p:extLst>
      <p:ext uri="{BB962C8B-B14F-4D97-AF65-F5344CB8AC3E}">
        <p14:creationId xmlns:p14="http://schemas.microsoft.com/office/powerpoint/2010/main" val="1619150764"/>
      </p:ext>
    </p:extLst>
  </p:cSld>
  <p:clrMapOvr>
    <a:masterClrMapping/>
  </p:clrMapOvr>
  <p:transition xmlns:p14="http://schemas.microsoft.com/office/powerpoint/2010/mai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Content</a:t>
            </a:r>
            <a:endParaRPr lang="en-US" dirty="0"/>
          </a:p>
        </p:txBody>
      </p:sp>
      <p:sp>
        <p:nvSpPr>
          <p:cNvPr id="3" name="Content Placeholder 2"/>
          <p:cNvSpPr>
            <a:spLocks noGrp="1"/>
          </p:cNvSpPr>
          <p:nvPr>
            <p:ph type="body" sz="quarter" idx="14"/>
          </p:nvPr>
        </p:nvSpPr>
        <p:spPr>
          <a:xfrm>
            <a:off x="619125" y="1116751"/>
            <a:ext cx="10972800" cy="4371975"/>
          </a:xfrm>
        </p:spPr>
        <p:txBody>
          <a:bodyPr>
            <a:normAutofit fontScale="92500" lnSpcReduction="10000"/>
          </a:bodyPr>
          <a:lstStyle/>
          <a:p>
            <a:pPr marL="1978025" lvl="4"/>
            <a:r>
              <a:rPr lang="en-US" sz="2600" dirty="0" smtClean="0"/>
              <a:t>3M Editor</a:t>
            </a:r>
          </a:p>
          <a:p>
            <a:pPr marL="1978025" lvl="4"/>
            <a:r>
              <a:rPr lang="en-US" dirty="0" smtClean="0"/>
              <a:t>Info tab</a:t>
            </a:r>
            <a:endParaRPr lang="en-US" dirty="0"/>
          </a:p>
          <a:p>
            <a:pPr marL="2435225" lvl="4" indent="-457200">
              <a:buFont typeface="+mj-lt"/>
              <a:buAutoNum type="arabicPeriod"/>
            </a:pPr>
            <a:r>
              <a:rPr lang="en-US" dirty="0"/>
              <a:t>Loading Source and Target Schemas</a:t>
            </a:r>
          </a:p>
          <a:p>
            <a:pPr marL="1978025" lvl="4"/>
            <a:r>
              <a:rPr lang="en-US" dirty="0"/>
              <a:t>Matching Table </a:t>
            </a:r>
            <a:r>
              <a:rPr lang="en-US" dirty="0" smtClean="0"/>
              <a:t>tab</a:t>
            </a:r>
            <a:endParaRPr lang="en-US" dirty="0"/>
          </a:p>
          <a:p>
            <a:pPr marL="2435225" lvl="4" indent="-457200">
              <a:buFont typeface="+mj-lt"/>
              <a:buAutoNum type="arabicPeriod"/>
            </a:pPr>
            <a:r>
              <a:rPr lang="en-US" dirty="0"/>
              <a:t>Adding a Map</a:t>
            </a:r>
          </a:p>
          <a:p>
            <a:pPr marL="2435225" lvl="4" indent="-457200">
              <a:buFont typeface="+mj-lt"/>
              <a:buAutoNum type="arabicPeriod"/>
            </a:pPr>
            <a:r>
              <a:rPr lang="en-US" dirty="0"/>
              <a:t>Adding a Link</a:t>
            </a:r>
          </a:p>
          <a:p>
            <a:pPr marL="2435225" lvl="4" indent="-457200">
              <a:buFont typeface="+mj-lt"/>
              <a:buAutoNum type="arabicPeriod"/>
            </a:pPr>
            <a:r>
              <a:rPr lang="en-US" dirty="0"/>
              <a:t>Adding More Maps</a:t>
            </a:r>
          </a:p>
          <a:p>
            <a:pPr marL="2435225" lvl="4" indent="-457200">
              <a:buFont typeface="+mj-lt"/>
              <a:buAutoNum type="arabicPeriod"/>
            </a:pPr>
            <a:r>
              <a:rPr lang="en-US" dirty="0"/>
              <a:t>How to comment</a:t>
            </a:r>
          </a:p>
          <a:p>
            <a:pPr marL="2435225" lvl="4" indent="-457200">
              <a:buFont typeface="+mj-lt"/>
              <a:buAutoNum type="arabicPeriod"/>
            </a:pPr>
            <a:r>
              <a:rPr lang="en-US" dirty="0"/>
              <a:t>Scrolling</a:t>
            </a:r>
          </a:p>
          <a:p>
            <a:pPr lvl="1"/>
            <a:endParaRPr lang="en-US" dirty="0" smtClean="0"/>
          </a:p>
        </p:txBody>
      </p:sp>
      <p:sp>
        <p:nvSpPr>
          <p:cNvPr id="4" name="Slide Number Placeholder 3"/>
          <p:cNvSpPr>
            <a:spLocks noGrp="1"/>
          </p:cNvSpPr>
          <p:nvPr>
            <p:ph type="sldNum" sz="quarter" idx="16"/>
          </p:nvPr>
        </p:nvSpPr>
        <p:spPr/>
        <p:txBody>
          <a:bodyPr/>
          <a:lstStyle/>
          <a:p>
            <a:pPr>
              <a:defRPr/>
            </a:pPr>
            <a:fld id="{4607CC90-1CB1-4564-9E35-00235DDB2CD8}" type="slidenum">
              <a:rPr lang="en-US" altLang="el-GR" smtClean="0"/>
              <a:pPr>
                <a:defRPr/>
              </a:pPr>
              <a:t>6</a:t>
            </a:fld>
            <a:endParaRPr lang="en-US" altLang="el-GR" dirty="0"/>
          </a:p>
        </p:txBody>
      </p:sp>
    </p:spTree>
    <p:extLst>
      <p:ext uri="{BB962C8B-B14F-4D97-AF65-F5344CB8AC3E}">
        <p14:creationId xmlns:p14="http://schemas.microsoft.com/office/powerpoint/2010/main" val="1734662203"/>
      </p:ext>
    </p:extLst>
  </p:cSld>
  <p:clrMapOvr>
    <a:masterClrMapping/>
  </p:clrMapOvr>
  <p:transition xmlns:p14="http://schemas.microsoft.com/office/powerpoint/2010/mai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Content</a:t>
            </a:r>
            <a:endParaRPr lang="en-US" dirty="0"/>
          </a:p>
        </p:txBody>
      </p:sp>
      <p:sp>
        <p:nvSpPr>
          <p:cNvPr id="3" name="Content Placeholder 2"/>
          <p:cNvSpPr>
            <a:spLocks noGrp="1"/>
          </p:cNvSpPr>
          <p:nvPr>
            <p:ph type="body" sz="quarter" idx="14"/>
          </p:nvPr>
        </p:nvSpPr>
        <p:spPr>
          <a:xfrm>
            <a:off x="619125" y="1216368"/>
            <a:ext cx="10972800" cy="4371975"/>
          </a:xfrm>
        </p:spPr>
        <p:txBody>
          <a:bodyPr>
            <a:normAutofit/>
          </a:bodyPr>
          <a:lstStyle/>
          <a:p>
            <a:pPr marL="1978025" lvl="4"/>
            <a:r>
              <a:rPr lang="en-US" sz="2600" dirty="0"/>
              <a:t>Mapping </a:t>
            </a:r>
            <a:r>
              <a:rPr lang="en-US" sz="2600" dirty="0" smtClean="0"/>
              <a:t>Patterns</a:t>
            </a:r>
            <a:endParaRPr lang="en-US" dirty="0" smtClean="0"/>
          </a:p>
          <a:p>
            <a:pPr marL="2435225" lvl="4" indent="-457200">
              <a:buFont typeface="+mj-lt"/>
              <a:buAutoNum type="arabicPeriod"/>
            </a:pPr>
            <a:r>
              <a:rPr lang="en-US" dirty="0"/>
              <a:t>One to One</a:t>
            </a:r>
          </a:p>
          <a:p>
            <a:pPr marL="2435225" lvl="4" indent="-457200">
              <a:buFont typeface="+mj-lt"/>
              <a:buAutoNum type="arabicPeriod"/>
            </a:pPr>
            <a:r>
              <a:rPr lang="en-US" dirty="0"/>
              <a:t>Introducing an Intermediate Node</a:t>
            </a:r>
          </a:p>
          <a:p>
            <a:pPr marL="2435225" lvl="4" indent="-457200">
              <a:buFont typeface="+mj-lt"/>
              <a:buAutoNum type="arabicPeriod"/>
            </a:pPr>
            <a:r>
              <a:rPr lang="en-US" dirty="0"/>
              <a:t>Adding constants</a:t>
            </a:r>
          </a:p>
          <a:p>
            <a:pPr marL="2435225" lvl="4" indent="-457200">
              <a:buFont typeface="+mj-lt"/>
              <a:buAutoNum type="arabicPeriod"/>
            </a:pPr>
            <a:r>
              <a:rPr lang="en-US" dirty="0"/>
              <a:t>Using variables (expressing joins)</a:t>
            </a:r>
          </a:p>
          <a:p>
            <a:pPr marL="2435225" lvl="4" indent="-457200">
              <a:buFont typeface="+mj-lt"/>
              <a:buAutoNum type="arabicPeriod"/>
            </a:pPr>
            <a:r>
              <a:rPr lang="en-US" dirty="0"/>
              <a:t>Multiple instantiation</a:t>
            </a:r>
          </a:p>
          <a:p>
            <a:pPr marL="2435225" lvl="4" indent="-457200">
              <a:buFont typeface="+mj-lt"/>
              <a:buAutoNum type="arabicPeriod"/>
            </a:pPr>
            <a:r>
              <a:rPr lang="en-US" dirty="0"/>
              <a:t>Conditional mapping (if rules)</a:t>
            </a:r>
          </a:p>
          <a:p>
            <a:pPr lvl="1"/>
            <a:endParaRPr lang="en-US" dirty="0" smtClean="0"/>
          </a:p>
        </p:txBody>
      </p:sp>
      <p:sp>
        <p:nvSpPr>
          <p:cNvPr id="4" name="Slide Number Placeholder 3"/>
          <p:cNvSpPr>
            <a:spLocks noGrp="1"/>
          </p:cNvSpPr>
          <p:nvPr>
            <p:ph type="sldNum" sz="quarter" idx="16"/>
          </p:nvPr>
        </p:nvSpPr>
        <p:spPr/>
        <p:txBody>
          <a:bodyPr/>
          <a:lstStyle/>
          <a:p>
            <a:pPr>
              <a:defRPr/>
            </a:pPr>
            <a:fld id="{4607CC90-1CB1-4564-9E35-00235DDB2CD8}" type="slidenum">
              <a:rPr lang="en-US" altLang="el-GR" smtClean="0"/>
              <a:pPr>
                <a:defRPr/>
              </a:pPr>
              <a:t>7</a:t>
            </a:fld>
            <a:endParaRPr lang="en-US" altLang="el-GR" dirty="0"/>
          </a:p>
        </p:txBody>
      </p:sp>
    </p:spTree>
    <p:extLst>
      <p:ext uri="{BB962C8B-B14F-4D97-AF65-F5344CB8AC3E}">
        <p14:creationId xmlns:p14="http://schemas.microsoft.com/office/powerpoint/2010/main" val="3314482856"/>
      </p:ext>
    </p:extLst>
  </p:cSld>
  <p:clrMapOvr>
    <a:masterClrMapping/>
  </p:clrMapOvr>
  <p:transition xmlns:p14="http://schemas.microsoft.com/office/powerpoint/2010/mai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Content</a:t>
            </a:r>
            <a:endParaRPr lang="en-US" dirty="0"/>
          </a:p>
        </p:txBody>
      </p:sp>
      <p:sp>
        <p:nvSpPr>
          <p:cNvPr id="3" name="Content Placeholder 2"/>
          <p:cNvSpPr>
            <a:spLocks noGrp="1"/>
          </p:cNvSpPr>
          <p:nvPr>
            <p:ph type="body" sz="quarter" idx="14"/>
          </p:nvPr>
        </p:nvSpPr>
        <p:spPr>
          <a:xfrm>
            <a:off x="631575" y="1179012"/>
            <a:ext cx="10972800" cy="4371975"/>
          </a:xfrm>
        </p:spPr>
        <p:txBody>
          <a:bodyPr>
            <a:normAutofit/>
          </a:bodyPr>
          <a:lstStyle/>
          <a:p>
            <a:pPr marL="1978025" lvl="4"/>
            <a:r>
              <a:rPr lang="en-US" sz="2600" dirty="0" smtClean="0"/>
              <a:t>Instance generation</a:t>
            </a:r>
          </a:p>
          <a:p>
            <a:pPr marL="2435225" lvl="4" indent="-457200">
              <a:buFont typeface="+mj-lt"/>
              <a:buAutoNum type="arabicPeriod"/>
            </a:pPr>
            <a:r>
              <a:rPr lang="en-US" dirty="0" smtClean="0"/>
              <a:t>Defining instance generation functions/patterns (offline)</a:t>
            </a:r>
          </a:p>
          <a:p>
            <a:pPr marL="2435225" lvl="4" indent="-457200">
              <a:buFont typeface="+mj-lt"/>
              <a:buAutoNum type="arabicPeriod"/>
            </a:pPr>
            <a:r>
              <a:rPr lang="en-US" dirty="0" smtClean="0"/>
              <a:t>Adding </a:t>
            </a:r>
            <a:r>
              <a:rPr lang="en-US" dirty="0"/>
              <a:t>generator file</a:t>
            </a:r>
          </a:p>
          <a:p>
            <a:pPr marL="2435225" lvl="4" indent="-457200">
              <a:buFont typeface="+mj-lt"/>
              <a:buAutoNum type="arabicPeriod"/>
            </a:pPr>
            <a:r>
              <a:rPr lang="en-US" dirty="0"/>
              <a:t>Opening up the </a:t>
            </a:r>
            <a:r>
              <a:rPr lang="en-US" dirty="0" smtClean="0"/>
              <a:t>generator editor</a:t>
            </a:r>
            <a:endParaRPr lang="en-US" dirty="0"/>
          </a:p>
          <a:p>
            <a:pPr marL="2435225" lvl="4" indent="-457200">
              <a:buFont typeface="+mj-lt"/>
              <a:buAutoNum type="arabicPeriod"/>
            </a:pPr>
            <a:r>
              <a:rPr lang="en-US" dirty="0" smtClean="0"/>
              <a:t>Setting up Instance Generators and Labels</a:t>
            </a:r>
            <a:endParaRPr lang="en-US" dirty="0"/>
          </a:p>
          <a:p>
            <a:pPr marL="2435225" lvl="4" indent="-457200">
              <a:buFont typeface="+mj-lt"/>
              <a:buAutoNum type="arabicPeriod"/>
            </a:pPr>
            <a:r>
              <a:rPr lang="en-US" dirty="0"/>
              <a:t>Testing Transform</a:t>
            </a:r>
          </a:p>
          <a:p>
            <a:pPr lvl="1"/>
            <a:endParaRPr lang="en-US" dirty="0" smtClean="0"/>
          </a:p>
        </p:txBody>
      </p:sp>
      <p:sp>
        <p:nvSpPr>
          <p:cNvPr id="4" name="Slide Number Placeholder 3"/>
          <p:cNvSpPr>
            <a:spLocks noGrp="1"/>
          </p:cNvSpPr>
          <p:nvPr>
            <p:ph type="sldNum" sz="quarter" idx="16"/>
          </p:nvPr>
        </p:nvSpPr>
        <p:spPr/>
        <p:txBody>
          <a:bodyPr/>
          <a:lstStyle/>
          <a:p>
            <a:pPr>
              <a:defRPr/>
            </a:pPr>
            <a:fld id="{4607CC90-1CB1-4564-9E35-00235DDB2CD8}" type="slidenum">
              <a:rPr lang="en-US" altLang="el-GR" smtClean="0"/>
              <a:pPr>
                <a:defRPr/>
              </a:pPr>
              <a:t>8</a:t>
            </a:fld>
            <a:endParaRPr lang="en-US" altLang="el-GR" dirty="0"/>
          </a:p>
        </p:txBody>
      </p:sp>
    </p:spTree>
    <p:extLst>
      <p:ext uri="{BB962C8B-B14F-4D97-AF65-F5344CB8AC3E}">
        <p14:creationId xmlns:p14="http://schemas.microsoft.com/office/powerpoint/2010/main" val="1579624734"/>
      </p:ext>
    </p:extLst>
  </p:cSld>
  <p:clrMapOvr>
    <a:masterClrMapping/>
  </p:clrMapOvr>
  <p:transition xmlns:p14="http://schemas.microsoft.com/office/powerpoint/2010/mai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92781" y="2014538"/>
            <a:ext cx="5829953" cy="2843212"/>
          </a:xfrm>
          <a:prstGeom prst="rect">
            <a:avLst/>
          </a:prstGeom>
          <a:solidFill>
            <a:srgbClr val="1D1D1D">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698" name="Text Placeholder 2"/>
          <p:cNvSpPr>
            <a:spLocks noGrp="1"/>
          </p:cNvSpPr>
          <p:nvPr>
            <p:ph type="body" sz="quarter" idx="14"/>
          </p:nvPr>
        </p:nvSpPr>
        <p:spPr>
          <a:xfrm>
            <a:off x="3562350" y="2014538"/>
            <a:ext cx="5067300" cy="857250"/>
          </a:xfrm>
        </p:spPr>
        <p:txBody>
          <a:bodyPr/>
          <a:lstStyle/>
          <a:p>
            <a:r>
              <a:rPr lang="en-US" sz="2800">
                <a:latin typeface="Raleway" charset="0"/>
              </a:rPr>
              <a:t>THANK YOU!</a:t>
            </a:r>
          </a:p>
        </p:txBody>
      </p:sp>
      <p:sp>
        <p:nvSpPr>
          <p:cNvPr id="4" name="Text Placeholder 3"/>
          <p:cNvSpPr>
            <a:spLocks noGrp="1"/>
          </p:cNvSpPr>
          <p:nvPr>
            <p:ph type="body" sz="quarter" idx="15"/>
          </p:nvPr>
        </p:nvSpPr>
        <p:spPr>
          <a:xfrm>
            <a:off x="3562350" y="3109913"/>
            <a:ext cx="5067300" cy="304800"/>
          </a:xfrm>
        </p:spPr>
        <p:txBody>
          <a:bodyPr rtlCol="0"/>
          <a:lstStyle/>
          <a:p>
            <a:pPr fontAlgn="auto">
              <a:spcAft>
                <a:spcPts val="0"/>
              </a:spcAft>
              <a:buFont typeface="Arial" panose="020B0604020202020204" pitchFamily="34" charset="0"/>
              <a:buNone/>
              <a:defRPr/>
            </a:pPr>
            <a:r>
              <a:rPr lang="en-US" sz="1500" dirty="0" smtClean="0">
                <a:solidFill>
                  <a:schemeClr val="bg1"/>
                </a:solidFill>
                <a:ea typeface="+mn-ea"/>
                <a:cs typeface="+mn-cs"/>
              </a:rPr>
              <a:t>Any questions?</a:t>
            </a:r>
            <a:endParaRPr lang="en-US" sz="1500" dirty="0">
              <a:solidFill>
                <a:schemeClr val="bg1"/>
              </a:solidFill>
              <a:ea typeface="+mn-ea"/>
              <a:cs typeface="+mn-cs"/>
            </a:endParaRPr>
          </a:p>
        </p:txBody>
      </p:sp>
      <p:cxnSp>
        <p:nvCxnSpPr>
          <p:cNvPr id="8" name="Straight Connector 7"/>
          <p:cNvCxnSpPr/>
          <p:nvPr/>
        </p:nvCxnSpPr>
        <p:spPr>
          <a:xfrm>
            <a:off x="5329238" y="2909888"/>
            <a:ext cx="1533525" cy="0"/>
          </a:xfrm>
          <a:prstGeom prst="line">
            <a:avLst/>
          </a:prstGeom>
          <a:ln w="317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2"/>
          <p:cNvSpPr txBox="1">
            <a:spLocks/>
          </p:cNvSpPr>
          <p:nvPr/>
        </p:nvSpPr>
        <p:spPr>
          <a:xfrm>
            <a:off x="3562350" y="3509963"/>
            <a:ext cx="5067300" cy="676275"/>
          </a:xfrm>
          <a:prstGeom prst="rect">
            <a:avLst/>
          </a:prstGeom>
        </p:spPr>
        <p:txBody>
          <a:bodyPr tIns="0" bIns="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a:solidFill>
                  <a:schemeClr val="bg1"/>
                </a:solidFill>
                <a:latin typeface="Raleway" panose="020B00030301010600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0" kern="1200">
                <a:solidFill>
                  <a:srgbClr val="424242"/>
                </a:solidFill>
                <a:latin typeface="Raleway" panose="020B00030301010600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b="0" kern="1200">
                <a:solidFill>
                  <a:srgbClr val="424242"/>
                </a:solidFill>
                <a:latin typeface="Raleway" panose="020B00030301010600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0" kern="1200">
                <a:solidFill>
                  <a:srgbClr val="424242"/>
                </a:solidFill>
                <a:latin typeface="Raleway" panose="020B00030301010600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0" kern="1200">
                <a:solidFill>
                  <a:srgbClr val="424242"/>
                </a:solidFill>
                <a:latin typeface="Raleway" panose="020B00030301010600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defRPr/>
            </a:pPr>
            <a:r>
              <a:rPr lang="en-US" sz="1600" dirty="0" smtClean="0">
                <a:solidFill>
                  <a:srgbClr val="FFFFFF"/>
                </a:solidFill>
              </a:rPr>
              <a:t>G. Bruseker</a:t>
            </a:r>
            <a:br>
              <a:rPr lang="en-US" sz="1600" dirty="0" smtClean="0">
                <a:solidFill>
                  <a:srgbClr val="FFFFFF"/>
                </a:solidFill>
              </a:rPr>
            </a:br>
            <a:r>
              <a:rPr lang="en-US" sz="1600" b="0" dirty="0" smtClean="0">
                <a:solidFill>
                  <a:srgbClr val="FFFFFF"/>
                </a:solidFill>
              </a:rPr>
              <a:t>ICS-FORTH</a:t>
            </a:r>
            <a:endParaRPr lang="en-US" sz="1600" b="0" dirty="0">
              <a:solidFill>
                <a:srgbClr val="FFFFFF"/>
              </a:solidFill>
            </a:endParaRPr>
          </a:p>
        </p:txBody>
      </p:sp>
      <p:sp>
        <p:nvSpPr>
          <p:cNvPr id="29702" name="Text Placeholder 3"/>
          <p:cNvSpPr txBox="1">
            <a:spLocks/>
          </p:cNvSpPr>
          <p:nvPr/>
        </p:nvSpPr>
        <p:spPr bwMode="auto">
          <a:xfrm>
            <a:off x="4469541" y="4271963"/>
            <a:ext cx="1610908"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nSpc>
                <a:spcPct val="90000"/>
              </a:lnSpc>
              <a:spcBef>
                <a:spcPts val="1000"/>
              </a:spcBef>
              <a:buFont typeface="Arial" charset="0"/>
              <a:buNone/>
            </a:pPr>
            <a:r>
              <a:rPr lang="en-US" sz="1200" dirty="0" err="1" smtClean="0">
                <a:solidFill>
                  <a:srgbClr val="FFFFFF"/>
                </a:solidFill>
                <a:latin typeface="Raleway" charset="0"/>
              </a:rPr>
              <a:t>bruseker@ics.forth.gr</a:t>
            </a:r>
            <a:endParaRPr lang="en-US" sz="1200" dirty="0">
              <a:solidFill>
                <a:srgbClr val="FFFFFF"/>
              </a:solidFill>
              <a:latin typeface="Raleway" charset="0"/>
            </a:endParaRPr>
          </a:p>
        </p:txBody>
      </p:sp>
      <p:sp>
        <p:nvSpPr>
          <p:cNvPr id="29703" name="Freeform 150"/>
          <p:cNvSpPr>
            <a:spLocks noChangeAspect="1" noEditPoints="1"/>
          </p:cNvSpPr>
          <p:nvPr/>
        </p:nvSpPr>
        <p:spPr bwMode="auto">
          <a:xfrm>
            <a:off x="4186545" y="4273550"/>
            <a:ext cx="210038" cy="144463"/>
          </a:xfrm>
          <a:custGeom>
            <a:avLst/>
            <a:gdLst>
              <a:gd name="T0" fmla="*/ 163830 w 48"/>
              <a:gd name="T1" fmla="*/ 45593 h 38"/>
              <a:gd name="T2" fmla="*/ 118110 w 48"/>
              <a:gd name="T3" fmla="*/ 79788 h 38"/>
              <a:gd name="T4" fmla="*/ 91440 w 48"/>
              <a:gd name="T5" fmla="*/ 91187 h 38"/>
              <a:gd name="T6" fmla="*/ 91440 w 48"/>
              <a:gd name="T7" fmla="*/ 91187 h 38"/>
              <a:gd name="T8" fmla="*/ 91440 w 48"/>
              <a:gd name="T9" fmla="*/ 91187 h 38"/>
              <a:gd name="T10" fmla="*/ 64770 w 48"/>
              <a:gd name="T11" fmla="*/ 79788 h 38"/>
              <a:gd name="T12" fmla="*/ 15240 w 48"/>
              <a:gd name="T13" fmla="*/ 45593 h 38"/>
              <a:gd name="T14" fmla="*/ 0 w 48"/>
              <a:gd name="T15" fmla="*/ 18997 h 38"/>
              <a:gd name="T16" fmla="*/ 15240 w 48"/>
              <a:gd name="T17" fmla="*/ 0 h 38"/>
              <a:gd name="T18" fmla="*/ 167640 w 48"/>
              <a:gd name="T19" fmla="*/ 0 h 38"/>
              <a:gd name="T20" fmla="*/ 182880 w 48"/>
              <a:gd name="T21" fmla="*/ 15198 h 38"/>
              <a:gd name="T22" fmla="*/ 163830 w 48"/>
              <a:gd name="T23" fmla="*/ 45593 h 38"/>
              <a:gd name="T24" fmla="*/ 182880 w 48"/>
              <a:gd name="T25" fmla="*/ 129181 h 38"/>
              <a:gd name="T26" fmla="*/ 167640 w 48"/>
              <a:gd name="T27" fmla="*/ 144379 h 38"/>
              <a:gd name="T28" fmla="*/ 15240 w 48"/>
              <a:gd name="T29" fmla="*/ 144379 h 38"/>
              <a:gd name="T30" fmla="*/ 0 w 48"/>
              <a:gd name="T31" fmla="*/ 129181 h 38"/>
              <a:gd name="T32" fmla="*/ 0 w 48"/>
              <a:gd name="T33" fmla="*/ 45593 h 38"/>
              <a:gd name="T34" fmla="*/ 11430 w 48"/>
              <a:gd name="T35" fmla="*/ 56992 h 38"/>
              <a:gd name="T36" fmla="*/ 60960 w 48"/>
              <a:gd name="T37" fmla="*/ 91187 h 38"/>
              <a:gd name="T38" fmla="*/ 91440 w 48"/>
              <a:gd name="T39" fmla="*/ 106385 h 38"/>
              <a:gd name="T40" fmla="*/ 91440 w 48"/>
              <a:gd name="T41" fmla="*/ 106385 h 38"/>
              <a:gd name="T42" fmla="*/ 91440 w 48"/>
              <a:gd name="T43" fmla="*/ 106385 h 38"/>
              <a:gd name="T44" fmla="*/ 121920 w 48"/>
              <a:gd name="T45" fmla="*/ 91187 h 38"/>
              <a:gd name="T46" fmla="*/ 171450 w 48"/>
              <a:gd name="T47" fmla="*/ 56992 h 38"/>
              <a:gd name="T48" fmla="*/ 182880 w 48"/>
              <a:gd name="T49" fmla="*/ 45593 h 38"/>
              <a:gd name="T50" fmla="*/ 182880 w 48"/>
              <a:gd name="T51" fmla="*/ 129181 h 3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8" h="38">
                <a:moveTo>
                  <a:pt x="43" y="12"/>
                </a:moveTo>
                <a:cubicBezTo>
                  <a:pt x="39" y="15"/>
                  <a:pt x="35" y="18"/>
                  <a:pt x="31" y="21"/>
                </a:cubicBezTo>
                <a:cubicBezTo>
                  <a:pt x="29" y="22"/>
                  <a:pt x="26" y="24"/>
                  <a:pt x="24" y="24"/>
                </a:cubicBezTo>
                <a:cubicBezTo>
                  <a:pt x="24" y="24"/>
                  <a:pt x="24" y="24"/>
                  <a:pt x="24" y="24"/>
                </a:cubicBezTo>
                <a:cubicBezTo>
                  <a:pt x="24" y="24"/>
                  <a:pt x="24" y="24"/>
                  <a:pt x="24" y="24"/>
                </a:cubicBezTo>
                <a:cubicBezTo>
                  <a:pt x="22" y="24"/>
                  <a:pt x="19" y="22"/>
                  <a:pt x="17" y="21"/>
                </a:cubicBezTo>
                <a:cubicBezTo>
                  <a:pt x="13" y="18"/>
                  <a:pt x="9" y="15"/>
                  <a:pt x="4" y="12"/>
                </a:cubicBezTo>
                <a:cubicBezTo>
                  <a:pt x="3" y="11"/>
                  <a:pt x="0" y="7"/>
                  <a:pt x="0" y="5"/>
                </a:cubicBezTo>
                <a:cubicBezTo>
                  <a:pt x="0" y="2"/>
                  <a:pt x="1" y="0"/>
                  <a:pt x="4" y="0"/>
                </a:cubicBezTo>
                <a:cubicBezTo>
                  <a:pt x="44" y="0"/>
                  <a:pt x="44" y="0"/>
                  <a:pt x="44" y="0"/>
                </a:cubicBezTo>
                <a:cubicBezTo>
                  <a:pt x="46" y="0"/>
                  <a:pt x="48" y="2"/>
                  <a:pt x="48" y="4"/>
                </a:cubicBezTo>
                <a:cubicBezTo>
                  <a:pt x="48" y="7"/>
                  <a:pt x="46" y="10"/>
                  <a:pt x="43" y="12"/>
                </a:cubicBezTo>
                <a:close/>
                <a:moveTo>
                  <a:pt x="48" y="34"/>
                </a:moveTo>
                <a:cubicBezTo>
                  <a:pt x="48" y="36"/>
                  <a:pt x="46" y="38"/>
                  <a:pt x="44" y="38"/>
                </a:cubicBezTo>
                <a:cubicBezTo>
                  <a:pt x="4" y="38"/>
                  <a:pt x="4" y="38"/>
                  <a:pt x="4" y="38"/>
                </a:cubicBezTo>
                <a:cubicBezTo>
                  <a:pt x="2" y="38"/>
                  <a:pt x="0" y="36"/>
                  <a:pt x="0" y="34"/>
                </a:cubicBezTo>
                <a:cubicBezTo>
                  <a:pt x="0" y="12"/>
                  <a:pt x="0" y="12"/>
                  <a:pt x="0" y="12"/>
                </a:cubicBezTo>
                <a:cubicBezTo>
                  <a:pt x="1" y="13"/>
                  <a:pt x="2" y="14"/>
                  <a:pt x="3" y="15"/>
                </a:cubicBezTo>
                <a:cubicBezTo>
                  <a:pt x="7" y="18"/>
                  <a:pt x="11" y="21"/>
                  <a:pt x="16" y="24"/>
                </a:cubicBezTo>
                <a:cubicBezTo>
                  <a:pt x="18" y="26"/>
                  <a:pt x="21" y="28"/>
                  <a:pt x="24" y="28"/>
                </a:cubicBezTo>
                <a:cubicBezTo>
                  <a:pt x="24" y="28"/>
                  <a:pt x="24" y="28"/>
                  <a:pt x="24" y="28"/>
                </a:cubicBezTo>
                <a:cubicBezTo>
                  <a:pt x="24" y="28"/>
                  <a:pt x="24" y="28"/>
                  <a:pt x="24" y="28"/>
                </a:cubicBezTo>
                <a:cubicBezTo>
                  <a:pt x="27" y="28"/>
                  <a:pt x="30" y="26"/>
                  <a:pt x="32" y="24"/>
                </a:cubicBezTo>
                <a:cubicBezTo>
                  <a:pt x="36" y="21"/>
                  <a:pt x="41" y="18"/>
                  <a:pt x="45" y="15"/>
                </a:cubicBezTo>
                <a:cubicBezTo>
                  <a:pt x="46" y="14"/>
                  <a:pt x="47" y="13"/>
                  <a:pt x="48" y="12"/>
                </a:cubicBezTo>
                <a:lnTo>
                  <a:pt x="48" y="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29704" name="Text Placeholder 3"/>
          <p:cNvSpPr txBox="1">
            <a:spLocks/>
          </p:cNvSpPr>
          <p:nvPr/>
        </p:nvSpPr>
        <p:spPr bwMode="auto">
          <a:xfrm>
            <a:off x="6505575" y="4271963"/>
            <a:ext cx="140017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nSpc>
                <a:spcPct val="90000"/>
              </a:lnSpc>
              <a:spcBef>
                <a:spcPts val="1000"/>
              </a:spcBef>
              <a:buFont typeface="Arial" charset="0"/>
              <a:buNone/>
            </a:pPr>
            <a:r>
              <a:rPr lang="en-US" sz="1200" dirty="0" err="1" smtClean="0">
                <a:solidFill>
                  <a:srgbClr val="FFFFFF"/>
                </a:solidFill>
                <a:latin typeface="Raleway" charset="0"/>
              </a:rPr>
              <a:t>www.ics.forth.gr</a:t>
            </a:r>
            <a:endParaRPr lang="en-US" sz="1200" dirty="0">
              <a:solidFill>
                <a:srgbClr val="FFFFFF"/>
              </a:solidFill>
              <a:latin typeface="Raleway" charset="0"/>
            </a:endParaRPr>
          </a:p>
        </p:txBody>
      </p:sp>
      <p:sp>
        <p:nvSpPr>
          <p:cNvPr id="29705" name="Freeform 220"/>
          <p:cNvSpPr>
            <a:spLocks noChangeAspect="1" noEditPoints="1"/>
          </p:cNvSpPr>
          <p:nvPr/>
        </p:nvSpPr>
        <p:spPr bwMode="auto">
          <a:xfrm>
            <a:off x="6232525" y="4284663"/>
            <a:ext cx="219075" cy="146050"/>
          </a:xfrm>
          <a:custGeom>
            <a:avLst/>
            <a:gdLst>
              <a:gd name="T0" fmla="*/ 219456 w 51"/>
              <a:gd name="T1" fmla="*/ 123757 h 34"/>
              <a:gd name="T2" fmla="*/ 219456 w 51"/>
              <a:gd name="T3" fmla="*/ 132292 h 34"/>
              <a:gd name="T4" fmla="*/ 202244 w 51"/>
              <a:gd name="T5" fmla="*/ 145094 h 34"/>
              <a:gd name="T6" fmla="*/ 17212 w 51"/>
              <a:gd name="T7" fmla="*/ 145094 h 34"/>
              <a:gd name="T8" fmla="*/ 0 w 51"/>
              <a:gd name="T9" fmla="*/ 132292 h 34"/>
              <a:gd name="T10" fmla="*/ 0 w 51"/>
              <a:gd name="T11" fmla="*/ 123757 h 34"/>
              <a:gd name="T12" fmla="*/ 17212 w 51"/>
              <a:gd name="T13" fmla="*/ 123757 h 34"/>
              <a:gd name="T14" fmla="*/ 202244 w 51"/>
              <a:gd name="T15" fmla="*/ 123757 h 34"/>
              <a:gd name="T16" fmla="*/ 219456 w 51"/>
              <a:gd name="T17" fmla="*/ 123757 h 34"/>
              <a:gd name="T18" fmla="*/ 30121 w 51"/>
              <a:gd name="T19" fmla="*/ 98152 h 34"/>
              <a:gd name="T20" fmla="*/ 30121 w 51"/>
              <a:gd name="T21" fmla="*/ 17070 h 34"/>
              <a:gd name="T22" fmla="*/ 47334 w 51"/>
              <a:gd name="T23" fmla="*/ 0 h 34"/>
              <a:gd name="T24" fmla="*/ 172122 w 51"/>
              <a:gd name="T25" fmla="*/ 0 h 34"/>
              <a:gd name="T26" fmla="*/ 193638 w 51"/>
              <a:gd name="T27" fmla="*/ 17070 h 34"/>
              <a:gd name="T28" fmla="*/ 193638 w 51"/>
              <a:gd name="T29" fmla="*/ 98152 h 34"/>
              <a:gd name="T30" fmla="*/ 172122 w 51"/>
              <a:gd name="T31" fmla="*/ 115222 h 34"/>
              <a:gd name="T32" fmla="*/ 47334 w 51"/>
              <a:gd name="T33" fmla="*/ 115222 h 34"/>
              <a:gd name="T34" fmla="*/ 30121 w 51"/>
              <a:gd name="T35" fmla="*/ 98152 h 34"/>
              <a:gd name="T36" fmla="*/ 43031 w 51"/>
              <a:gd name="T37" fmla="*/ 98152 h 34"/>
              <a:gd name="T38" fmla="*/ 47334 w 51"/>
              <a:gd name="T39" fmla="*/ 102419 h 34"/>
              <a:gd name="T40" fmla="*/ 172122 w 51"/>
              <a:gd name="T41" fmla="*/ 102419 h 34"/>
              <a:gd name="T42" fmla="*/ 176425 w 51"/>
              <a:gd name="T43" fmla="*/ 98152 h 34"/>
              <a:gd name="T44" fmla="*/ 176425 w 51"/>
              <a:gd name="T45" fmla="*/ 17070 h 34"/>
              <a:gd name="T46" fmla="*/ 172122 w 51"/>
              <a:gd name="T47" fmla="*/ 12802 h 34"/>
              <a:gd name="T48" fmla="*/ 47334 w 51"/>
              <a:gd name="T49" fmla="*/ 12802 h 34"/>
              <a:gd name="T50" fmla="*/ 43031 w 51"/>
              <a:gd name="T51" fmla="*/ 17070 h 34"/>
              <a:gd name="T52" fmla="*/ 43031 w 51"/>
              <a:gd name="T53" fmla="*/ 98152 h 34"/>
              <a:gd name="T54" fmla="*/ 120486 w 51"/>
              <a:gd name="T55" fmla="*/ 132292 h 34"/>
              <a:gd name="T56" fmla="*/ 120486 w 51"/>
              <a:gd name="T57" fmla="*/ 132292 h 34"/>
              <a:gd name="T58" fmla="*/ 103273 w 51"/>
              <a:gd name="T59" fmla="*/ 132292 h 34"/>
              <a:gd name="T60" fmla="*/ 98970 w 51"/>
              <a:gd name="T61" fmla="*/ 132292 h 34"/>
              <a:gd name="T62" fmla="*/ 103273 w 51"/>
              <a:gd name="T63" fmla="*/ 132292 h 34"/>
              <a:gd name="T64" fmla="*/ 120486 w 51"/>
              <a:gd name="T65" fmla="*/ 132292 h 34"/>
              <a:gd name="T66" fmla="*/ 120486 w 51"/>
              <a:gd name="T67" fmla="*/ 132292 h 3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1" h="34">
                <a:moveTo>
                  <a:pt x="51" y="29"/>
                </a:moveTo>
                <a:cubicBezTo>
                  <a:pt x="51" y="31"/>
                  <a:pt x="51" y="31"/>
                  <a:pt x="51" y="31"/>
                </a:cubicBezTo>
                <a:cubicBezTo>
                  <a:pt x="51" y="33"/>
                  <a:pt x="49" y="34"/>
                  <a:pt x="47" y="34"/>
                </a:cubicBezTo>
                <a:cubicBezTo>
                  <a:pt x="4" y="34"/>
                  <a:pt x="4" y="34"/>
                  <a:pt x="4" y="34"/>
                </a:cubicBezTo>
                <a:cubicBezTo>
                  <a:pt x="2" y="34"/>
                  <a:pt x="0" y="33"/>
                  <a:pt x="0" y="31"/>
                </a:cubicBezTo>
                <a:cubicBezTo>
                  <a:pt x="0" y="29"/>
                  <a:pt x="0" y="29"/>
                  <a:pt x="0" y="29"/>
                </a:cubicBezTo>
                <a:cubicBezTo>
                  <a:pt x="4" y="29"/>
                  <a:pt x="4" y="29"/>
                  <a:pt x="4" y="29"/>
                </a:cubicBezTo>
                <a:cubicBezTo>
                  <a:pt x="47" y="29"/>
                  <a:pt x="47" y="29"/>
                  <a:pt x="47" y="29"/>
                </a:cubicBezTo>
                <a:lnTo>
                  <a:pt x="51" y="29"/>
                </a:lnTo>
                <a:close/>
                <a:moveTo>
                  <a:pt x="7" y="23"/>
                </a:moveTo>
                <a:cubicBezTo>
                  <a:pt x="7" y="4"/>
                  <a:pt x="7" y="4"/>
                  <a:pt x="7" y="4"/>
                </a:cubicBezTo>
                <a:cubicBezTo>
                  <a:pt x="7" y="2"/>
                  <a:pt x="9" y="0"/>
                  <a:pt x="11" y="0"/>
                </a:cubicBezTo>
                <a:cubicBezTo>
                  <a:pt x="40" y="0"/>
                  <a:pt x="40" y="0"/>
                  <a:pt x="40" y="0"/>
                </a:cubicBezTo>
                <a:cubicBezTo>
                  <a:pt x="43" y="0"/>
                  <a:pt x="45" y="2"/>
                  <a:pt x="45" y="4"/>
                </a:cubicBezTo>
                <a:cubicBezTo>
                  <a:pt x="45" y="23"/>
                  <a:pt x="45" y="23"/>
                  <a:pt x="45" y="23"/>
                </a:cubicBezTo>
                <a:cubicBezTo>
                  <a:pt x="45" y="25"/>
                  <a:pt x="43" y="27"/>
                  <a:pt x="40" y="27"/>
                </a:cubicBezTo>
                <a:cubicBezTo>
                  <a:pt x="11" y="27"/>
                  <a:pt x="11" y="27"/>
                  <a:pt x="11" y="27"/>
                </a:cubicBezTo>
                <a:cubicBezTo>
                  <a:pt x="9" y="27"/>
                  <a:pt x="7" y="25"/>
                  <a:pt x="7" y="23"/>
                </a:cubicBezTo>
                <a:close/>
                <a:moveTo>
                  <a:pt x="10" y="23"/>
                </a:moveTo>
                <a:cubicBezTo>
                  <a:pt x="10" y="23"/>
                  <a:pt x="11" y="24"/>
                  <a:pt x="11" y="24"/>
                </a:cubicBezTo>
                <a:cubicBezTo>
                  <a:pt x="40" y="24"/>
                  <a:pt x="40" y="24"/>
                  <a:pt x="40" y="24"/>
                </a:cubicBezTo>
                <a:cubicBezTo>
                  <a:pt x="41" y="24"/>
                  <a:pt x="41" y="23"/>
                  <a:pt x="41" y="23"/>
                </a:cubicBezTo>
                <a:cubicBezTo>
                  <a:pt x="41" y="4"/>
                  <a:pt x="41" y="4"/>
                  <a:pt x="41" y="4"/>
                </a:cubicBezTo>
                <a:cubicBezTo>
                  <a:pt x="41" y="3"/>
                  <a:pt x="41" y="3"/>
                  <a:pt x="40" y="3"/>
                </a:cubicBezTo>
                <a:cubicBezTo>
                  <a:pt x="11" y="3"/>
                  <a:pt x="11" y="3"/>
                  <a:pt x="11" y="3"/>
                </a:cubicBezTo>
                <a:cubicBezTo>
                  <a:pt x="11" y="3"/>
                  <a:pt x="10" y="3"/>
                  <a:pt x="10" y="4"/>
                </a:cubicBezTo>
                <a:lnTo>
                  <a:pt x="10" y="23"/>
                </a:lnTo>
                <a:close/>
                <a:moveTo>
                  <a:pt x="28" y="31"/>
                </a:moveTo>
                <a:cubicBezTo>
                  <a:pt x="28" y="31"/>
                  <a:pt x="28" y="31"/>
                  <a:pt x="28" y="31"/>
                </a:cubicBezTo>
                <a:cubicBezTo>
                  <a:pt x="24" y="31"/>
                  <a:pt x="24" y="31"/>
                  <a:pt x="24" y="31"/>
                </a:cubicBezTo>
                <a:cubicBezTo>
                  <a:pt x="23" y="31"/>
                  <a:pt x="23" y="31"/>
                  <a:pt x="23" y="31"/>
                </a:cubicBezTo>
                <a:cubicBezTo>
                  <a:pt x="23" y="31"/>
                  <a:pt x="23" y="31"/>
                  <a:pt x="24" y="31"/>
                </a:cubicBezTo>
                <a:cubicBezTo>
                  <a:pt x="28" y="31"/>
                  <a:pt x="28" y="31"/>
                  <a:pt x="28" y="31"/>
                </a:cubicBezTo>
                <a:cubicBezTo>
                  <a:pt x="28" y="31"/>
                  <a:pt x="28" y="31"/>
                  <a:pt x="28" y="3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Tree>
    <p:extLst>
      <p:ext uri="{BB962C8B-B14F-4D97-AF65-F5344CB8AC3E}">
        <p14:creationId xmlns:p14="http://schemas.microsoft.com/office/powerpoint/2010/main" val="228066988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Parthenos_pptx_mode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4945</TotalTime>
  <Words>356</Words>
  <Application>Microsoft Macintosh PowerPoint</Application>
  <PresentationFormat>Custom</PresentationFormat>
  <Paragraphs>86</Paragraphs>
  <Slides>9</Slides>
  <Notes>4</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Parthenos_pptx_model</vt:lpstr>
      <vt:lpstr>PowerPoint Presentation</vt:lpstr>
      <vt:lpstr>X3ML: A Mapping Language</vt:lpstr>
      <vt:lpstr>3M: A Mapping Editor and Repository</vt:lpstr>
      <vt:lpstr>X3ML Workflow</vt:lpstr>
      <vt:lpstr>Workshop Content</vt:lpstr>
      <vt:lpstr>Workshop Content</vt:lpstr>
      <vt:lpstr>Workshop Content</vt:lpstr>
      <vt:lpstr>Workshop Content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Got an Idea for a Mobile App?</dc:title>
  <dc:creator>Derek Bess</dc:creator>
  <cp:lastModifiedBy>George Bruseker</cp:lastModifiedBy>
  <cp:revision>233</cp:revision>
  <dcterms:created xsi:type="dcterms:W3CDTF">2015-05-14T00:48:21Z</dcterms:created>
  <dcterms:modified xsi:type="dcterms:W3CDTF">2017-04-20T14:10:14Z</dcterms:modified>
</cp:coreProperties>
</file>