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8"/>
  </p:notesMasterIdLst>
  <p:sldIdLst>
    <p:sldId id="291" r:id="rId5"/>
    <p:sldId id="292" r:id="rId6"/>
    <p:sldId id="293" r:id="rId7"/>
    <p:sldId id="294" r:id="rId8"/>
    <p:sldId id="295" r:id="rId9"/>
    <p:sldId id="300" r:id="rId10"/>
    <p:sldId id="296" r:id="rId11"/>
    <p:sldId id="297" r:id="rId12"/>
    <p:sldId id="298" r:id="rId13"/>
    <p:sldId id="303" r:id="rId14"/>
    <p:sldId id="302" r:id="rId15"/>
    <p:sldId id="299" r:id="rId16"/>
    <p:sldId id="30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60" userDrawn="1">
          <p15:clr>
            <a:srgbClr val="A4A3A4"/>
          </p15:clr>
        </p15:guide>
        <p15:guide id="4" pos="7320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1296" userDrawn="1">
          <p15:clr>
            <a:srgbClr val="A4A3A4"/>
          </p15:clr>
        </p15:guide>
        <p15:guide id="7" orient="horz" pos="3408" userDrawn="1">
          <p15:clr>
            <a:srgbClr val="A4A3A4"/>
          </p15:clr>
        </p15:guide>
        <p15:guide id="8" orient="horz" pos="3600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3936" userDrawn="1">
          <p15:clr>
            <a:srgbClr val="A4A3A4"/>
          </p15:clr>
        </p15:guide>
        <p15:guide id="11" orient="horz" pos="4080" userDrawn="1">
          <p15:clr>
            <a:srgbClr val="A4A3A4"/>
          </p15:clr>
        </p15:guide>
        <p15:guide id="12" orient="horz" pos="112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2EB"/>
    <a:srgbClr val="F4F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571D05-3805-4A62-A59B-858337438BA8}" v="50" dt="2022-11-18T05:10:23.800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830"/>
  </p:normalViewPr>
  <p:slideViewPr>
    <p:cSldViewPr snapToGrid="0" showGuides="1">
      <p:cViewPr varScale="1">
        <p:scale>
          <a:sx n="97" d="100"/>
          <a:sy n="97" d="100"/>
        </p:scale>
        <p:origin x="579" y="43"/>
      </p:cViewPr>
      <p:guideLst>
        <p:guide orient="horz" pos="2208"/>
        <p:guide pos="3840"/>
        <p:guide pos="360"/>
        <p:guide pos="7320"/>
        <p:guide orient="horz" pos="648"/>
        <p:guide orient="horz" pos="1296"/>
        <p:guide orient="horz" pos="3408"/>
        <p:guide orient="horz" pos="3600"/>
        <p:guide orient="horz" pos="2352"/>
        <p:guide orient="horz" pos="3936"/>
        <p:guide orient="horz" pos="4080"/>
        <p:guide orient="horz" pos="1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5" d="100"/>
        <a:sy n="5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Cardamone" userId="7f621660-7d04-4dad-859e-6d98d6642f80" providerId="ADAL" clId="{39571D05-3805-4A62-A59B-858337438BA8}"/>
    <pc:docChg chg="undo custSel addSld modSld sldOrd modMainMaster">
      <pc:chgData name="Nick Cardamone" userId="7f621660-7d04-4dad-859e-6d98d6642f80" providerId="ADAL" clId="{39571D05-3805-4A62-A59B-858337438BA8}" dt="2022-11-18T13:48:13.282" v="2075" actId="313"/>
      <pc:docMkLst>
        <pc:docMk/>
      </pc:docMkLst>
      <pc:sldChg chg="delSp mod modTransition">
        <pc:chgData name="Nick Cardamone" userId="7f621660-7d04-4dad-859e-6d98d6642f80" providerId="ADAL" clId="{39571D05-3805-4A62-A59B-858337438BA8}" dt="2022-11-18T13:46:23.206" v="1986" actId="478"/>
        <pc:sldMkLst>
          <pc:docMk/>
          <pc:sldMk cId="3755714452" sldId="291"/>
        </pc:sldMkLst>
        <pc:spChg chg="del">
          <ac:chgData name="Nick Cardamone" userId="7f621660-7d04-4dad-859e-6d98d6642f80" providerId="ADAL" clId="{39571D05-3805-4A62-A59B-858337438BA8}" dt="2022-11-18T13:46:23.206" v="1986" actId="478"/>
          <ac:spMkLst>
            <pc:docMk/>
            <pc:sldMk cId="3755714452" sldId="291"/>
            <ac:spMk id="5" creationId="{1F026D69-7487-149D-4EBD-B42CA81A20F6}"/>
          </ac:spMkLst>
        </pc:spChg>
      </pc:sldChg>
      <pc:sldChg chg="addSp delSp modSp mod modTransition setBg">
        <pc:chgData name="Nick Cardamone" userId="7f621660-7d04-4dad-859e-6d98d6642f80" providerId="ADAL" clId="{39571D05-3805-4A62-A59B-858337438BA8}" dt="2022-11-18T05:10:23.800" v="1985"/>
        <pc:sldMkLst>
          <pc:docMk/>
          <pc:sldMk cId="2103145238" sldId="292"/>
        </pc:sldMkLst>
        <pc:spChg chg="mod">
          <ac:chgData name="Nick Cardamone" userId="7f621660-7d04-4dad-859e-6d98d6642f80" providerId="ADAL" clId="{39571D05-3805-4A62-A59B-858337438BA8}" dt="2022-11-18T01:30:11.609" v="219" actId="26606"/>
          <ac:spMkLst>
            <pc:docMk/>
            <pc:sldMk cId="2103145238" sldId="292"/>
            <ac:spMk id="2" creationId="{677FA63A-87AE-6915-F4BB-892CA2B53532}"/>
          </ac:spMkLst>
        </pc:spChg>
        <pc:spChg chg="mod">
          <ac:chgData name="Nick Cardamone" userId="7f621660-7d04-4dad-859e-6d98d6642f80" providerId="ADAL" clId="{39571D05-3805-4A62-A59B-858337438BA8}" dt="2022-11-18T01:31:48.067" v="425" actId="20577"/>
          <ac:spMkLst>
            <pc:docMk/>
            <pc:sldMk cId="2103145238" sldId="292"/>
            <ac:spMk id="3" creationId="{540ACAE5-AFE8-7F1E-313C-4800F9CEC6AA}"/>
          </ac:spMkLst>
        </pc:spChg>
        <pc:spChg chg="del mod ord">
          <ac:chgData name="Nick Cardamone" userId="7f621660-7d04-4dad-859e-6d98d6642f80" providerId="ADAL" clId="{39571D05-3805-4A62-A59B-858337438BA8}" dt="2022-11-18T01:36:53.526" v="643" actId="478"/>
          <ac:spMkLst>
            <pc:docMk/>
            <pc:sldMk cId="2103145238" sldId="292"/>
            <ac:spMk id="4" creationId="{3AF39279-1539-0434-6EF2-445FB98B3861}"/>
          </ac:spMkLst>
        </pc:spChg>
        <pc:spChg chg="del mod">
          <ac:chgData name="Nick Cardamone" userId="7f621660-7d04-4dad-859e-6d98d6642f80" providerId="ADAL" clId="{39571D05-3805-4A62-A59B-858337438BA8}" dt="2022-11-18T01:36:49.531" v="642" actId="478"/>
          <ac:spMkLst>
            <pc:docMk/>
            <pc:sldMk cId="2103145238" sldId="292"/>
            <ac:spMk id="5" creationId="{D257D8F7-AE7A-4E03-5AEC-483B88209449}"/>
          </ac:spMkLst>
        </pc:spChg>
        <pc:spChg chg="mod">
          <ac:chgData name="Nick Cardamone" userId="7f621660-7d04-4dad-859e-6d98d6642f80" providerId="ADAL" clId="{39571D05-3805-4A62-A59B-858337438BA8}" dt="2022-11-18T01:30:11.609" v="219" actId="26606"/>
          <ac:spMkLst>
            <pc:docMk/>
            <pc:sldMk cId="2103145238" sldId="292"/>
            <ac:spMk id="6" creationId="{B622B986-CECF-FC44-E306-30192E1906FD}"/>
          </ac:spMkLst>
        </pc:spChg>
        <pc:spChg chg="add mod">
          <ac:chgData name="Nick Cardamone" userId="7f621660-7d04-4dad-859e-6d98d6642f80" providerId="ADAL" clId="{39571D05-3805-4A62-A59B-858337438BA8}" dt="2022-11-18T01:32:12.977" v="429" actId="1582"/>
          <ac:spMkLst>
            <pc:docMk/>
            <pc:sldMk cId="2103145238" sldId="292"/>
            <ac:spMk id="7" creationId="{056AEDD9-C51D-4697-92F2-14728E84BB44}"/>
          </ac:spMkLst>
        </pc:spChg>
        <pc:spChg chg="add mod">
          <ac:chgData name="Nick Cardamone" userId="7f621660-7d04-4dad-859e-6d98d6642f80" providerId="ADAL" clId="{39571D05-3805-4A62-A59B-858337438BA8}" dt="2022-11-18T01:32:21.074" v="432" actId="14100"/>
          <ac:spMkLst>
            <pc:docMk/>
            <pc:sldMk cId="2103145238" sldId="292"/>
            <ac:spMk id="8" creationId="{EEFAE88A-3B09-FEDC-DA83-9B82A3E95767}"/>
          </ac:spMkLst>
        </pc:spChg>
        <pc:picChg chg="add mod ord">
          <ac:chgData name="Nick Cardamone" userId="7f621660-7d04-4dad-859e-6d98d6642f80" providerId="ADAL" clId="{39571D05-3805-4A62-A59B-858337438BA8}" dt="2022-11-18T01:32:22.969" v="434" actId="1076"/>
          <ac:picMkLst>
            <pc:docMk/>
            <pc:sldMk cId="2103145238" sldId="292"/>
            <ac:picMk id="1026" creationId="{0DD9D294-F69C-593B-385E-DB3AE39D8802}"/>
          </ac:picMkLst>
        </pc:picChg>
        <pc:cxnChg chg="add">
          <ac:chgData name="Nick Cardamone" userId="7f621660-7d04-4dad-859e-6d98d6642f80" providerId="ADAL" clId="{39571D05-3805-4A62-A59B-858337438BA8}" dt="2022-11-18T01:30:11.609" v="219" actId="26606"/>
          <ac:cxnSpMkLst>
            <pc:docMk/>
            <pc:sldMk cId="2103145238" sldId="292"/>
            <ac:cxnSpMk id="1031" creationId="{A4F35239-EB86-4ACB-91DE-4989620C2C1A}"/>
          </ac:cxnSpMkLst>
        </pc:cxnChg>
      </pc:sldChg>
      <pc:sldChg chg="addSp delSp modSp mod modTransition setBg">
        <pc:chgData name="Nick Cardamone" userId="7f621660-7d04-4dad-859e-6d98d6642f80" providerId="ADAL" clId="{39571D05-3805-4A62-A59B-858337438BA8}" dt="2022-11-18T05:10:23.800" v="1985"/>
        <pc:sldMkLst>
          <pc:docMk/>
          <pc:sldMk cId="3435610644" sldId="293"/>
        </pc:sldMkLst>
        <pc:spChg chg="mod">
          <ac:chgData name="Nick Cardamone" userId="7f621660-7d04-4dad-859e-6d98d6642f80" providerId="ADAL" clId="{39571D05-3805-4A62-A59B-858337438BA8}" dt="2022-11-18T01:32:55.048" v="436" actId="26606"/>
          <ac:spMkLst>
            <pc:docMk/>
            <pc:sldMk cId="3435610644" sldId="293"/>
            <ac:spMk id="2" creationId="{A5F44699-E2BF-3205-79D7-5BC10A2816CF}"/>
          </ac:spMkLst>
        </pc:spChg>
        <pc:spChg chg="mod">
          <ac:chgData name="Nick Cardamone" userId="7f621660-7d04-4dad-859e-6d98d6642f80" providerId="ADAL" clId="{39571D05-3805-4A62-A59B-858337438BA8}" dt="2022-11-18T01:33:33.503" v="559" actId="20577"/>
          <ac:spMkLst>
            <pc:docMk/>
            <pc:sldMk cId="3435610644" sldId="293"/>
            <ac:spMk id="3" creationId="{A4848E1D-32EC-671B-0B52-38A62435E1C3}"/>
          </ac:spMkLst>
        </pc:spChg>
        <pc:spChg chg="del mod ord">
          <ac:chgData name="Nick Cardamone" userId="7f621660-7d04-4dad-859e-6d98d6642f80" providerId="ADAL" clId="{39571D05-3805-4A62-A59B-858337438BA8}" dt="2022-11-18T01:37:07.387" v="645" actId="478"/>
          <ac:spMkLst>
            <pc:docMk/>
            <pc:sldMk cId="3435610644" sldId="293"/>
            <ac:spMk id="4" creationId="{DDB049D5-99B1-4CF1-5893-C898718A8374}"/>
          </ac:spMkLst>
        </pc:spChg>
        <pc:spChg chg="del mod">
          <ac:chgData name="Nick Cardamone" userId="7f621660-7d04-4dad-859e-6d98d6642f80" providerId="ADAL" clId="{39571D05-3805-4A62-A59B-858337438BA8}" dt="2022-11-18T01:37:04.277" v="644" actId="478"/>
          <ac:spMkLst>
            <pc:docMk/>
            <pc:sldMk cId="3435610644" sldId="293"/>
            <ac:spMk id="5" creationId="{081EF926-71B3-2FB4-CCC8-1BC89EB5F908}"/>
          </ac:spMkLst>
        </pc:spChg>
        <pc:spChg chg="mod">
          <ac:chgData name="Nick Cardamone" userId="7f621660-7d04-4dad-859e-6d98d6642f80" providerId="ADAL" clId="{39571D05-3805-4A62-A59B-858337438BA8}" dt="2022-11-18T01:32:55.048" v="436" actId="26606"/>
          <ac:spMkLst>
            <pc:docMk/>
            <pc:sldMk cId="3435610644" sldId="293"/>
            <ac:spMk id="6" creationId="{E7F9B2B1-DA4A-1B51-6AC7-51DA32093F2A}"/>
          </ac:spMkLst>
        </pc:spChg>
        <pc:spChg chg="add mod">
          <ac:chgData name="Nick Cardamone" userId="7f621660-7d04-4dad-859e-6d98d6642f80" providerId="ADAL" clId="{39571D05-3805-4A62-A59B-858337438BA8}" dt="2022-11-18T01:34:42.391" v="567" actId="1076"/>
          <ac:spMkLst>
            <pc:docMk/>
            <pc:sldMk cId="3435610644" sldId="293"/>
            <ac:spMk id="7" creationId="{27881E85-FBC5-EA81-7314-A48856ABC0BD}"/>
          </ac:spMkLst>
        </pc:spChg>
        <pc:spChg chg="add mod">
          <ac:chgData name="Nick Cardamone" userId="7f621660-7d04-4dad-859e-6d98d6642f80" providerId="ADAL" clId="{39571D05-3805-4A62-A59B-858337438BA8}" dt="2022-11-18T01:34:39.346" v="566" actId="1076"/>
          <ac:spMkLst>
            <pc:docMk/>
            <pc:sldMk cId="3435610644" sldId="293"/>
            <ac:spMk id="8" creationId="{3E4F865B-6E48-BAF7-2356-913E2765B5F7}"/>
          </ac:spMkLst>
        </pc:spChg>
        <pc:spChg chg="add mod">
          <ac:chgData name="Nick Cardamone" userId="7f621660-7d04-4dad-859e-6d98d6642f80" providerId="ADAL" clId="{39571D05-3805-4A62-A59B-858337438BA8}" dt="2022-11-18T01:34:49.050" v="569" actId="1076"/>
          <ac:spMkLst>
            <pc:docMk/>
            <pc:sldMk cId="3435610644" sldId="293"/>
            <ac:spMk id="9" creationId="{653D7013-7176-3F13-B832-CA84F772511F}"/>
          </ac:spMkLst>
        </pc:spChg>
        <pc:spChg chg="add mod">
          <ac:chgData name="Nick Cardamone" userId="7f621660-7d04-4dad-859e-6d98d6642f80" providerId="ADAL" clId="{39571D05-3805-4A62-A59B-858337438BA8}" dt="2022-11-18T01:35:12.085" v="576"/>
          <ac:spMkLst>
            <pc:docMk/>
            <pc:sldMk cId="3435610644" sldId="293"/>
            <ac:spMk id="10" creationId="{4320003D-07AB-14A5-25DF-5D3FAA5D9898}"/>
          </ac:spMkLst>
        </pc:spChg>
        <pc:spChg chg="add mod">
          <ac:chgData name="Nick Cardamone" userId="7f621660-7d04-4dad-859e-6d98d6642f80" providerId="ADAL" clId="{39571D05-3805-4A62-A59B-858337438BA8}" dt="2022-11-18T01:35:34.757" v="595" actId="14100"/>
          <ac:spMkLst>
            <pc:docMk/>
            <pc:sldMk cId="3435610644" sldId="293"/>
            <ac:spMk id="12" creationId="{52DBDE02-174A-EFD4-8CE9-E1AFFAB5AEF8}"/>
          </ac:spMkLst>
        </pc:spChg>
        <pc:spChg chg="add mod">
          <ac:chgData name="Nick Cardamone" userId="7f621660-7d04-4dad-859e-6d98d6642f80" providerId="ADAL" clId="{39571D05-3805-4A62-A59B-858337438BA8}" dt="2022-11-18T01:36:00.065" v="622" actId="1076"/>
          <ac:spMkLst>
            <pc:docMk/>
            <pc:sldMk cId="3435610644" sldId="293"/>
            <ac:spMk id="14" creationId="{C6790FD7-A5DC-34FC-1370-6D5D5D6E6DD8}"/>
          </ac:spMkLst>
        </pc:spChg>
        <pc:spChg chg="add mod">
          <ac:chgData name="Nick Cardamone" userId="7f621660-7d04-4dad-859e-6d98d6642f80" providerId="ADAL" clId="{39571D05-3805-4A62-A59B-858337438BA8}" dt="2022-11-18T01:49:58.036" v="1755" actId="14100"/>
          <ac:spMkLst>
            <pc:docMk/>
            <pc:sldMk cId="3435610644" sldId="293"/>
            <ac:spMk id="15" creationId="{B9D1A272-9DBC-7675-D301-E260A94D55F3}"/>
          </ac:spMkLst>
        </pc:spChg>
        <pc:spChg chg="add">
          <ac:chgData name="Nick Cardamone" userId="7f621660-7d04-4dad-859e-6d98d6642f80" providerId="ADAL" clId="{39571D05-3805-4A62-A59B-858337438BA8}" dt="2022-11-18T01:32:55.048" v="436" actId="26606"/>
          <ac:spMkLst>
            <pc:docMk/>
            <pc:sldMk cId="3435610644" sldId="293"/>
            <ac:spMk id="2057" creationId="{AB76F39C-DC92-43A2-AFAC-DF33A3F0EB6E}"/>
          </ac:spMkLst>
        </pc:spChg>
        <pc:picChg chg="add mod ord">
          <ac:chgData name="Nick Cardamone" userId="7f621660-7d04-4dad-859e-6d98d6642f80" providerId="ADAL" clId="{39571D05-3805-4A62-A59B-858337438BA8}" dt="2022-11-18T01:49:43.073" v="1737" actId="1076"/>
          <ac:picMkLst>
            <pc:docMk/>
            <pc:sldMk cId="3435610644" sldId="293"/>
            <ac:picMk id="2050" creationId="{58DFB210-133F-D3AA-33F8-B841532E9F27}"/>
          </ac:picMkLst>
        </pc:picChg>
        <pc:picChg chg="add mod ord">
          <ac:chgData name="Nick Cardamone" userId="7f621660-7d04-4dad-859e-6d98d6642f80" providerId="ADAL" clId="{39571D05-3805-4A62-A59B-858337438BA8}" dt="2022-11-18T01:35:54.351" v="621" actId="1076"/>
          <ac:picMkLst>
            <pc:docMk/>
            <pc:sldMk cId="3435610644" sldId="293"/>
            <ac:picMk id="2052" creationId="{9C86AB0D-C7FF-E22C-56BC-21292046BC50}"/>
          </ac:picMkLst>
        </pc:picChg>
        <pc:cxnChg chg="add">
          <ac:chgData name="Nick Cardamone" userId="7f621660-7d04-4dad-859e-6d98d6642f80" providerId="ADAL" clId="{39571D05-3805-4A62-A59B-858337438BA8}" dt="2022-11-18T01:32:55.048" v="436" actId="26606"/>
          <ac:cxnSpMkLst>
            <pc:docMk/>
            <pc:sldMk cId="3435610644" sldId="293"/>
            <ac:cxnSpMk id="2059" creationId="{966758FC-A415-4D42-862A-2C0765FF8020}"/>
          </ac:cxnSpMkLst>
        </pc:cxnChg>
      </pc:sldChg>
      <pc:sldChg chg="delSp modSp mod modTransition">
        <pc:chgData name="Nick Cardamone" userId="7f621660-7d04-4dad-859e-6d98d6642f80" providerId="ADAL" clId="{39571D05-3805-4A62-A59B-858337438BA8}" dt="2022-11-18T05:10:23.800" v="1985"/>
        <pc:sldMkLst>
          <pc:docMk/>
          <pc:sldMk cId="3468004800" sldId="294"/>
        </pc:sldMkLst>
        <pc:spChg chg="mod">
          <ac:chgData name="Nick Cardamone" userId="7f621660-7d04-4dad-859e-6d98d6642f80" providerId="ADAL" clId="{39571D05-3805-4A62-A59B-858337438BA8}" dt="2022-11-18T01:37:23.579" v="668" actId="20577"/>
          <ac:spMkLst>
            <pc:docMk/>
            <pc:sldMk cId="3468004800" sldId="294"/>
            <ac:spMk id="3" creationId="{228381FF-84B8-6579-3F04-A9F2D4DEAB4C}"/>
          </ac:spMkLst>
        </pc:spChg>
        <pc:spChg chg="del">
          <ac:chgData name="Nick Cardamone" userId="7f621660-7d04-4dad-859e-6d98d6642f80" providerId="ADAL" clId="{39571D05-3805-4A62-A59B-858337438BA8}" dt="2022-11-18T01:37:15.202" v="647" actId="478"/>
          <ac:spMkLst>
            <pc:docMk/>
            <pc:sldMk cId="3468004800" sldId="294"/>
            <ac:spMk id="4" creationId="{9AB4101D-E757-C84D-F025-DCC99D482403}"/>
          </ac:spMkLst>
        </pc:spChg>
        <pc:spChg chg="del mod">
          <ac:chgData name="Nick Cardamone" userId="7f621660-7d04-4dad-859e-6d98d6642f80" providerId="ADAL" clId="{39571D05-3805-4A62-A59B-858337438BA8}" dt="2022-11-18T01:37:11.854" v="646" actId="478"/>
          <ac:spMkLst>
            <pc:docMk/>
            <pc:sldMk cId="3468004800" sldId="294"/>
            <ac:spMk id="5" creationId="{7D8C4525-9462-C6FA-C97D-544403A4F38F}"/>
          </ac:spMkLst>
        </pc:spChg>
      </pc:sldChg>
      <pc:sldChg chg="addSp delSp modSp mod modTransition setBg">
        <pc:chgData name="Nick Cardamone" userId="7f621660-7d04-4dad-859e-6d98d6642f80" providerId="ADAL" clId="{39571D05-3805-4A62-A59B-858337438BA8}" dt="2022-11-18T05:10:23.800" v="1985"/>
        <pc:sldMkLst>
          <pc:docMk/>
          <pc:sldMk cId="4039077603" sldId="295"/>
        </pc:sldMkLst>
        <pc:spChg chg="mod">
          <ac:chgData name="Nick Cardamone" userId="7f621660-7d04-4dad-859e-6d98d6642f80" providerId="ADAL" clId="{39571D05-3805-4A62-A59B-858337438BA8}" dt="2022-11-18T01:37:56.186" v="673" actId="26606"/>
          <ac:spMkLst>
            <pc:docMk/>
            <pc:sldMk cId="4039077603" sldId="295"/>
            <ac:spMk id="2" creationId="{95FFD9BD-5CBF-C31F-54C5-342A81E71AD7}"/>
          </ac:spMkLst>
        </pc:spChg>
        <pc:spChg chg="mod">
          <ac:chgData name="Nick Cardamone" userId="7f621660-7d04-4dad-859e-6d98d6642f80" providerId="ADAL" clId="{39571D05-3805-4A62-A59B-858337438BA8}" dt="2022-11-18T01:38:24.852" v="724" actId="313"/>
          <ac:spMkLst>
            <pc:docMk/>
            <pc:sldMk cId="4039077603" sldId="295"/>
            <ac:spMk id="3" creationId="{5A72497D-FB00-9194-2AB0-A94D079E2589}"/>
          </ac:spMkLst>
        </pc:spChg>
        <pc:spChg chg="del mod ord">
          <ac:chgData name="Nick Cardamone" userId="7f621660-7d04-4dad-859e-6d98d6642f80" providerId="ADAL" clId="{39571D05-3805-4A62-A59B-858337438BA8}" dt="2022-11-18T01:38:06.336" v="675" actId="478"/>
          <ac:spMkLst>
            <pc:docMk/>
            <pc:sldMk cId="4039077603" sldId="295"/>
            <ac:spMk id="4" creationId="{2E13C258-2FA1-1D52-51A6-3C413DEB269C}"/>
          </ac:spMkLst>
        </pc:spChg>
        <pc:spChg chg="del mod">
          <ac:chgData name="Nick Cardamone" userId="7f621660-7d04-4dad-859e-6d98d6642f80" providerId="ADAL" clId="{39571D05-3805-4A62-A59B-858337438BA8}" dt="2022-11-18T01:38:03.061" v="674" actId="478"/>
          <ac:spMkLst>
            <pc:docMk/>
            <pc:sldMk cId="4039077603" sldId="295"/>
            <ac:spMk id="5" creationId="{5D4BF89E-7264-89D0-8A39-D3CFFC3644F9}"/>
          </ac:spMkLst>
        </pc:spChg>
        <pc:spChg chg="mod">
          <ac:chgData name="Nick Cardamone" userId="7f621660-7d04-4dad-859e-6d98d6642f80" providerId="ADAL" clId="{39571D05-3805-4A62-A59B-858337438BA8}" dt="2022-11-18T01:37:56.186" v="673" actId="26606"/>
          <ac:spMkLst>
            <pc:docMk/>
            <pc:sldMk cId="4039077603" sldId="295"/>
            <ac:spMk id="6" creationId="{5A92D17B-2629-F1BE-0BAD-433FE9573C21}"/>
          </ac:spMkLst>
        </pc:spChg>
        <pc:spChg chg="add del">
          <ac:chgData name="Nick Cardamone" userId="7f621660-7d04-4dad-859e-6d98d6642f80" providerId="ADAL" clId="{39571D05-3805-4A62-A59B-858337438BA8}" dt="2022-11-18T01:37:47.010" v="670" actId="26606"/>
          <ac:spMkLst>
            <pc:docMk/>
            <pc:sldMk cId="4039077603" sldId="295"/>
            <ac:spMk id="4103" creationId="{B1007713-5891-46A9-BACA-FAD760FE2353}"/>
          </ac:spMkLst>
        </pc:spChg>
        <pc:spChg chg="add del">
          <ac:chgData name="Nick Cardamone" userId="7f621660-7d04-4dad-859e-6d98d6642f80" providerId="ADAL" clId="{39571D05-3805-4A62-A59B-858337438BA8}" dt="2022-11-18T01:37:47.010" v="670" actId="26606"/>
          <ac:spMkLst>
            <pc:docMk/>
            <pc:sldMk cId="4039077603" sldId="295"/>
            <ac:spMk id="4105" creationId="{74BB6AA7-7EAD-4D3B-9335-B6E8BD7E6891}"/>
          </ac:spMkLst>
        </pc:spChg>
        <pc:picChg chg="add mod ord">
          <ac:chgData name="Nick Cardamone" userId="7f621660-7d04-4dad-859e-6d98d6642f80" providerId="ADAL" clId="{39571D05-3805-4A62-A59B-858337438BA8}" dt="2022-11-18T01:37:56.186" v="673" actId="26606"/>
          <ac:picMkLst>
            <pc:docMk/>
            <pc:sldMk cId="4039077603" sldId="295"/>
            <ac:picMk id="4098" creationId="{AA1EC99F-B7F9-ABBC-269C-65061B98C1A2}"/>
          </ac:picMkLst>
        </pc:picChg>
        <pc:cxnChg chg="add del">
          <ac:chgData name="Nick Cardamone" userId="7f621660-7d04-4dad-859e-6d98d6642f80" providerId="ADAL" clId="{39571D05-3805-4A62-A59B-858337438BA8}" dt="2022-11-18T01:37:56.126" v="672" actId="26606"/>
          <ac:cxnSpMkLst>
            <pc:docMk/>
            <pc:sldMk cId="4039077603" sldId="295"/>
            <ac:cxnSpMk id="4107" creationId="{A4F35239-EB86-4ACB-91DE-4989620C2C1A}"/>
          </ac:cxnSpMkLst>
        </pc:cxnChg>
      </pc:sldChg>
      <pc:sldChg chg="addSp delSp modSp mod modTransition setBg">
        <pc:chgData name="Nick Cardamone" userId="7f621660-7d04-4dad-859e-6d98d6642f80" providerId="ADAL" clId="{39571D05-3805-4A62-A59B-858337438BA8}" dt="2022-11-18T05:10:23.800" v="1985"/>
        <pc:sldMkLst>
          <pc:docMk/>
          <pc:sldMk cId="1578028114" sldId="296"/>
        </pc:sldMkLst>
        <pc:spChg chg="mod">
          <ac:chgData name="Nick Cardamone" userId="7f621660-7d04-4dad-859e-6d98d6642f80" providerId="ADAL" clId="{39571D05-3805-4A62-A59B-858337438BA8}" dt="2022-11-18T01:39:12.418" v="749" actId="26606"/>
          <ac:spMkLst>
            <pc:docMk/>
            <pc:sldMk cId="1578028114" sldId="296"/>
            <ac:spMk id="2" creationId="{474754FF-07C5-E506-114A-B0D56C094E13}"/>
          </ac:spMkLst>
        </pc:spChg>
        <pc:spChg chg="mod ord">
          <ac:chgData name="Nick Cardamone" userId="7f621660-7d04-4dad-859e-6d98d6642f80" providerId="ADAL" clId="{39571D05-3805-4A62-A59B-858337438BA8}" dt="2022-11-18T01:40:03.062" v="802" actId="20577"/>
          <ac:spMkLst>
            <pc:docMk/>
            <pc:sldMk cId="1578028114" sldId="296"/>
            <ac:spMk id="3" creationId="{B770E6AA-8192-8FB7-508E-6465D0E77312}"/>
          </ac:spMkLst>
        </pc:spChg>
        <pc:spChg chg="del mod ord">
          <ac:chgData name="Nick Cardamone" userId="7f621660-7d04-4dad-859e-6d98d6642f80" providerId="ADAL" clId="{39571D05-3805-4A62-A59B-858337438BA8}" dt="2022-11-18T01:42:14.871" v="854" actId="478"/>
          <ac:spMkLst>
            <pc:docMk/>
            <pc:sldMk cId="1578028114" sldId="296"/>
            <ac:spMk id="4" creationId="{0047813A-3782-909A-7E98-59AD48C843C4}"/>
          </ac:spMkLst>
        </pc:spChg>
        <pc:spChg chg="del mod ord">
          <ac:chgData name="Nick Cardamone" userId="7f621660-7d04-4dad-859e-6d98d6642f80" providerId="ADAL" clId="{39571D05-3805-4A62-A59B-858337438BA8}" dt="2022-11-18T01:42:11.439" v="853" actId="478"/>
          <ac:spMkLst>
            <pc:docMk/>
            <pc:sldMk cId="1578028114" sldId="296"/>
            <ac:spMk id="5" creationId="{A4569662-0DF8-8492-002D-7FE846386F38}"/>
          </ac:spMkLst>
        </pc:spChg>
        <pc:spChg chg="mod ord">
          <ac:chgData name="Nick Cardamone" userId="7f621660-7d04-4dad-859e-6d98d6642f80" providerId="ADAL" clId="{39571D05-3805-4A62-A59B-858337438BA8}" dt="2022-11-18T01:39:12.418" v="749" actId="26606"/>
          <ac:spMkLst>
            <pc:docMk/>
            <pc:sldMk cId="1578028114" sldId="296"/>
            <ac:spMk id="6" creationId="{D355AE8D-0457-FC67-C82A-33105C6ED771}"/>
          </ac:spMkLst>
        </pc:spChg>
        <pc:spChg chg="add">
          <ac:chgData name="Nick Cardamone" userId="7f621660-7d04-4dad-859e-6d98d6642f80" providerId="ADAL" clId="{39571D05-3805-4A62-A59B-858337438BA8}" dt="2022-11-18T01:39:12.418" v="749" actId="26606"/>
          <ac:spMkLst>
            <pc:docMk/>
            <pc:sldMk cId="1578028114" sldId="296"/>
            <ac:spMk id="5133" creationId="{AB76F39C-DC92-43A2-AFAC-DF33A3F0EB6E}"/>
          </ac:spMkLst>
        </pc:spChg>
        <pc:picChg chg="add mod">
          <ac:chgData name="Nick Cardamone" userId="7f621660-7d04-4dad-859e-6d98d6642f80" providerId="ADAL" clId="{39571D05-3805-4A62-A59B-858337438BA8}" dt="2022-11-18T01:39:35.138" v="756" actId="1076"/>
          <ac:picMkLst>
            <pc:docMk/>
            <pc:sldMk cId="1578028114" sldId="296"/>
            <ac:picMk id="5122" creationId="{1A101448-D206-9E7A-361A-ACEF6E0BD799}"/>
          </ac:picMkLst>
        </pc:picChg>
        <pc:picChg chg="add mod">
          <ac:chgData name="Nick Cardamone" userId="7f621660-7d04-4dad-859e-6d98d6642f80" providerId="ADAL" clId="{39571D05-3805-4A62-A59B-858337438BA8}" dt="2022-11-18T01:39:21.918" v="751" actId="1076"/>
          <ac:picMkLst>
            <pc:docMk/>
            <pc:sldMk cId="1578028114" sldId="296"/>
            <ac:picMk id="5124" creationId="{78CDA488-41DA-BBCE-5F47-BCC56D60ED8C}"/>
          </ac:picMkLst>
        </pc:picChg>
        <pc:picChg chg="add mod">
          <ac:chgData name="Nick Cardamone" userId="7f621660-7d04-4dad-859e-6d98d6642f80" providerId="ADAL" clId="{39571D05-3805-4A62-A59B-858337438BA8}" dt="2022-11-18T01:39:28.332" v="754" actId="1076"/>
          <ac:picMkLst>
            <pc:docMk/>
            <pc:sldMk cId="1578028114" sldId="296"/>
            <ac:picMk id="5126" creationId="{6889F433-08B7-3B44-BD4B-842B68D14FAC}"/>
          </ac:picMkLst>
        </pc:picChg>
        <pc:picChg chg="add mod ord">
          <ac:chgData name="Nick Cardamone" userId="7f621660-7d04-4dad-859e-6d98d6642f80" providerId="ADAL" clId="{39571D05-3805-4A62-A59B-858337438BA8}" dt="2022-11-18T01:39:31.163" v="755" actId="1076"/>
          <ac:picMkLst>
            <pc:docMk/>
            <pc:sldMk cId="1578028114" sldId="296"/>
            <ac:picMk id="5128" creationId="{0CF23159-74B1-6BF6-C84E-CCCB4D79C12D}"/>
          </ac:picMkLst>
        </pc:picChg>
        <pc:cxnChg chg="add">
          <ac:chgData name="Nick Cardamone" userId="7f621660-7d04-4dad-859e-6d98d6642f80" providerId="ADAL" clId="{39571D05-3805-4A62-A59B-858337438BA8}" dt="2022-11-18T01:39:12.418" v="749" actId="26606"/>
          <ac:cxnSpMkLst>
            <pc:docMk/>
            <pc:sldMk cId="1578028114" sldId="296"/>
            <ac:cxnSpMk id="5135" creationId="{3363686B-AF32-4328-B6C3-E72D34ACD4D6}"/>
          </ac:cxnSpMkLst>
        </pc:cxnChg>
        <pc:cxnChg chg="add">
          <ac:chgData name="Nick Cardamone" userId="7f621660-7d04-4dad-859e-6d98d6642f80" providerId="ADAL" clId="{39571D05-3805-4A62-A59B-858337438BA8}" dt="2022-11-18T01:39:12.418" v="749" actId="26606"/>
          <ac:cxnSpMkLst>
            <pc:docMk/>
            <pc:sldMk cId="1578028114" sldId="296"/>
            <ac:cxnSpMk id="5137" creationId="{691F85C0-804E-4844-BC3E-93F90B124C39}"/>
          </ac:cxnSpMkLst>
        </pc:cxnChg>
        <pc:cxnChg chg="add">
          <ac:chgData name="Nick Cardamone" userId="7f621660-7d04-4dad-859e-6d98d6642f80" providerId="ADAL" clId="{39571D05-3805-4A62-A59B-858337438BA8}" dt="2022-11-18T01:39:12.418" v="749" actId="26606"/>
          <ac:cxnSpMkLst>
            <pc:docMk/>
            <pc:sldMk cId="1578028114" sldId="296"/>
            <ac:cxnSpMk id="5139" creationId="{1F0C2C33-BBB2-4D96-AF7F-D0F2B55A52C2}"/>
          </ac:cxnSpMkLst>
        </pc:cxnChg>
      </pc:sldChg>
      <pc:sldChg chg="addSp delSp modSp mod modTransition setBg">
        <pc:chgData name="Nick Cardamone" userId="7f621660-7d04-4dad-859e-6d98d6642f80" providerId="ADAL" clId="{39571D05-3805-4A62-A59B-858337438BA8}" dt="2022-11-18T05:10:23.800" v="1985"/>
        <pc:sldMkLst>
          <pc:docMk/>
          <pc:sldMk cId="1431476206" sldId="297"/>
        </pc:sldMkLst>
        <pc:spChg chg="mod">
          <ac:chgData name="Nick Cardamone" userId="7f621660-7d04-4dad-859e-6d98d6642f80" providerId="ADAL" clId="{39571D05-3805-4A62-A59B-858337438BA8}" dt="2022-11-18T01:20:25.340" v="201" actId="26606"/>
          <ac:spMkLst>
            <pc:docMk/>
            <pc:sldMk cId="1431476206" sldId="297"/>
            <ac:spMk id="2" creationId="{E49799E1-A0C9-2DAB-C80E-07D3CE7D8E3E}"/>
          </ac:spMkLst>
        </pc:spChg>
        <pc:spChg chg="del mod ord">
          <ac:chgData name="Nick Cardamone" userId="7f621660-7d04-4dad-859e-6d98d6642f80" providerId="ADAL" clId="{39571D05-3805-4A62-A59B-858337438BA8}" dt="2022-11-18T05:09:28.902" v="1983" actId="478"/>
          <ac:spMkLst>
            <pc:docMk/>
            <pc:sldMk cId="1431476206" sldId="297"/>
            <ac:spMk id="3" creationId="{BE24A094-A04F-4E48-C256-87CE0F415708}"/>
          </ac:spMkLst>
        </pc:spChg>
        <pc:spChg chg="del mod ord">
          <ac:chgData name="Nick Cardamone" userId="7f621660-7d04-4dad-859e-6d98d6642f80" providerId="ADAL" clId="{39571D05-3805-4A62-A59B-858337438BA8}" dt="2022-11-18T01:42:25.817" v="856" actId="478"/>
          <ac:spMkLst>
            <pc:docMk/>
            <pc:sldMk cId="1431476206" sldId="297"/>
            <ac:spMk id="4" creationId="{344DEE45-8D6D-CF0D-4C7A-39AAB924B94E}"/>
          </ac:spMkLst>
        </pc:spChg>
        <pc:spChg chg="del mod ord">
          <ac:chgData name="Nick Cardamone" userId="7f621660-7d04-4dad-859e-6d98d6642f80" providerId="ADAL" clId="{39571D05-3805-4A62-A59B-858337438BA8}" dt="2022-11-18T01:42:22.578" v="855" actId="478"/>
          <ac:spMkLst>
            <pc:docMk/>
            <pc:sldMk cId="1431476206" sldId="297"/>
            <ac:spMk id="5" creationId="{9E89AF30-7D40-B70E-AA12-C250CC19984D}"/>
          </ac:spMkLst>
        </pc:spChg>
        <pc:spChg chg="mod ord">
          <ac:chgData name="Nick Cardamone" userId="7f621660-7d04-4dad-859e-6d98d6642f80" providerId="ADAL" clId="{39571D05-3805-4A62-A59B-858337438BA8}" dt="2022-11-18T01:20:25.340" v="201" actId="26606"/>
          <ac:spMkLst>
            <pc:docMk/>
            <pc:sldMk cId="1431476206" sldId="297"/>
            <ac:spMk id="6" creationId="{F7FF3101-8664-C97A-90F8-EBFED2F3E315}"/>
          </ac:spMkLst>
        </pc:spChg>
        <pc:spChg chg="add del">
          <ac:chgData name="Nick Cardamone" userId="7f621660-7d04-4dad-859e-6d98d6642f80" providerId="ADAL" clId="{39571D05-3805-4A62-A59B-858337438BA8}" dt="2022-11-18T01:20:15.619" v="194" actId="26606"/>
          <ac:spMkLst>
            <pc:docMk/>
            <pc:sldMk cId="1431476206" sldId="297"/>
            <ac:spMk id="6155" creationId="{89ECDB83-D4E7-4EF2-8CF2-2AEF3B5D2F81}"/>
          </ac:spMkLst>
        </pc:spChg>
        <pc:spChg chg="add del">
          <ac:chgData name="Nick Cardamone" userId="7f621660-7d04-4dad-859e-6d98d6642f80" providerId="ADAL" clId="{39571D05-3805-4A62-A59B-858337438BA8}" dt="2022-11-18T01:20:15.619" v="194" actId="26606"/>
          <ac:spMkLst>
            <pc:docMk/>
            <pc:sldMk cId="1431476206" sldId="297"/>
            <ac:spMk id="6157" creationId="{ECED2811-7BC9-4D6A-B63A-929DA2470886}"/>
          </ac:spMkLst>
        </pc:spChg>
        <pc:spChg chg="add del">
          <ac:chgData name="Nick Cardamone" userId="7f621660-7d04-4dad-859e-6d98d6642f80" providerId="ADAL" clId="{39571D05-3805-4A62-A59B-858337438BA8}" dt="2022-11-18T01:20:15.619" v="194" actId="26606"/>
          <ac:spMkLst>
            <pc:docMk/>
            <pc:sldMk cId="1431476206" sldId="297"/>
            <ac:spMk id="6159" creationId="{33655025-AD89-41BB-8BBD-7A729C675DDB}"/>
          </ac:spMkLst>
        </pc:spChg>
        <pc:spChg chg="add del">
          <ac:chgData name="Nick Cardamone" userId="7f621660-7d04-4dad-859e-6d98d6642f80" providerId="ADAL" clId="{39571D05-3805-4A62-A59B-858337438BA8}" dt="2022-11-18T01:20:18.771" v="196" actId="26606"/>
          <ac:spMkLst>
            <pc:docMk/>
            <pc:sldMk cId="1431476206" sldId="297"/>
            <ac:spMk id="6161" creationId="{A7A59776-5948-400C-9935-7464561E876A}"/>
          </ac:spMkLst>
        </pc:spChg>
        <pc:spChg chg="add del">
          <ac:chgData name="Nick Cardamone" userId="7f621660-7d04-4dad-859e-6d98d6642f80" providerId="ADAL" clId="{39571D05-3805-4A62-A59B-858337438BA8}" dt="2022-11-18T01:20:20.575" v="198" actId="26606"/>
          <ac:spMkLst>
            <pc:docMk/>
            <pc:sldMk cId="1431476206" sldId="297"/>
            <ac:spMk id="6163" creationId="{3ACFC76B-CC67-4BF7-AC5E-44D4D84CE71C}"/>
          </ac:spMkLst>
        </pc:spChg>
        <pc:spChg chg="add del">
          <ac:chgData name="Nick Cardamone" userId="7f621660-7d04-4dad-859e-6d98d6642f80" providerId="ADAL" clId="{39571D05-3805-4A62-A59B-858337438BA8}" dt="2022-11-18T01:20:25.288" v="200" actId="26606"/>
          <ac:spMkLst>
            <pc:docMk/>
            <pc:sldMk cId="1431476206" sldId="297"/>
            <ac:spMk id="6165" creationId="{AB76F39C-DC92-43A2-AFAC-DF33A3F0EB6E}"/>
          </ac:spMkLst>
        </pc:spChg>
        <pc:spChg chg="add">
          <ac:chgData name="Nick Cardamone" userId="7f621660-7d04-4dad-859e-6d98d6642f80" providerId="ADAL" clId="{39571D05-3805-4A62-A59B-858337438BA8}" dt="2022-11-18T01:20:25.340" v="201" actId="26606"/>
          <ac:spMkLst>
            <pc:docMk/>
            <pc:sldMk cId="1431476206" sldId="297"/>
            <ac:spMk id="6169" creationId="{2824C404-FDA8-4DDB-9D85-52D60D77501A}"/>
          </ac:spMkLst>
        </pc:spChg>
        <pc:spChg chg="add">
          <ac:chgData name="Nick Cardamone" userId="7f621660-7d04-4dad-859e-6d98d6642f80" providerId="ADAL" clId="{39571D05-3805-4A62-A59B-858337438BA8}" dt="2022-11-18T01:20:25.340" v="201" actId="26606"/>
          <ac:spMkLst>
            <pc:docMk/>
            <pc:sldMk cId="1431476206" sldId="297"/>
            <ac:spMk id="6170" creationId="{10576BAB-9A66-46C6-8A15-DD1B73CDA155}"/>
          </ac:spMkLst>
        </pc:spChg>
        <pc:picChg chg="add mod ord">
          <ac:chgData name="Nick Cardamone" userId="7f621660-7d04-4dad-859e-6d98d6642f80" providerId="ADAL" clId="{39571D05-3805-4A62-A59B-858337438BA8}" dt="2022-11-18T01:20:25.340" v="201" actId="26606"/>
          <ac:picMkLst>
            <pc:docMk/>
            <pc:sldMk cId="1431476206" sldId="297"/>
            <ac:picMk id="6146" creationId="{6D7D0D05-A934-BC87-1155-FF6E7AC6082C}"/>
          </ac:picMkLst>
        </pc:picChg>
        <pc:picChg chg="add mod ord">
          <ac:chgData name="Nick Cardamone" userId="7f621660-7d04-4dad-859e-6d98d6642f80" providerId="ADAL" clId="{39571D05-3805-4A62-A59B-858337438BA8}" dt="2022-11-18T01:20:25.340" v="201" actId="26606"/>
          <ac:picMkLst>
            <pc:docMk/>
            <pc:sldMk cId="1431476206" sldId="297"/>
            <ac:picMk id="6148" creationId="{1282F861-2EF0-3E3D-BC3E-3FF47199CEB2}"/>
          </ac:picMkLst>
        </pc:picChg>
        <pc:picChg chg="add mod ord">
          <ac:chgData name="Nick Cardamone" userId="7f621660-7d04-4dad-859e-6d98d6642f80" providerId="ADAL" clId="{39571D05-3805-4A62-A59B-858337438BA8}" dt="2022-11-18T01:20:25.340" v="201" actId="26606"/>
          <ac:picMkLst>
            <pc:docMk/>
            <pc:sldMk cId="1431476206" sldId="297"/>
            <ac:picMk id="6150" creationId="{FB36D64E-E5D3-E0A0-244E-C7736001294C}"/>
          </ac:picMkLst>
        </pc:picChg>
        <pc:cxnChg chg="add del">
          <ac:chgData name="Nick Cardamone" userId="7f621660-7d04-4dad-859e-6d98d6642f80" providerId="ADAL" clId="{39571D05-3805-4A62-A59B-858337438BA8}" dt="2022-11-18T01:20:25.288" v="200" actId="26606"/>
          <ac:cxnSpMkLst>
            <pc:docMk/>
            <pc:sldMk cId="1431476206" sldId="297"/>
            <ac:cxnSpMk id="6166" creationId="{966758FC-A415-4D42-862A-2C0765FF8020}"/>
          </ac:cxnSpMkLst>
        </pc:cxnChg>
        <pc:cxnChg chg="add del">
          <ac:chgData name="Nick Cardamone" userId="7f621660-7d04-4dad-859e-6d98d6642f80" providerId="ADAL" clId="{39571D05-3805-4A62-A59B-858337438BA8}" dt="2022-11-18T01:20:25.288" v="200" actId="26606"/>
          <ac:cxnSpMkLst>
            <pc:docMk/>
            <pc:sldMk cId="1431476206" sldId="297"/>
            <ac:cxnSpMk id="6167" creationId="{D96EEC3D-4CA8-4D5D-A2B2-7EB24A714466}"/>
          </ac:cxnSpMkLst>
        </pc:cxnChg>
        <pc:cxnChg chg="add">
          <ac:chgData name="Nick Cardamone" userId="7f621660-7d04-4dad-859e-6d98d6642f80" providerId="ADAL" clId="{39571D05-3805-4A62-A59B-858337438BA8}" dt="2022-11-18T01:20:25.340" v="201" actId="26606"/>
          <ac:cxnSpMkLst>
            <pc:docMk/>
            <pc:sldMk cId="1431476206" sldId="297"/>
            <ac:cxnSpMk id="6171" creationId="{65CD85AE-D994-4B11-BE24-C38EB7B9E8CC}"/>
          </ac:cxnSpMkLst>
        </pc:cxnChg>
        <pc:cxnChg chg="add">
          <ac:chgData name="Nick Cardamone" userId="7f621660-7d04-4dad-859e-6d98d6642f80" providerId="ADAL" clId="{39571D05-3805-4A62-A59B-858337438BA8}" dt="2022-11-18T01:20:25.340" v="201" actId="26606"/>
          <ac:cxnSpMkLst>
            <pc:docMk/>
            <pc:sldMk cId="1431476206" sldId="297"/>
            <ac:cxnSpMk id="6172" creationId="{67475827-1153-4872-BA65-E53C0B3D32B7}"/>
          </ac:cxnSpMkLst>
        </pc:cxnChg>
      </pc:sldChg>
      <pc:sldChg chg="addSp delSp modSp mod modTransition setBg">
        <pc:chgData name="Nick Cardamone" userId="7f621660-7d04-4dad-859e-6d98d6642f80" providerId="ADAL" clId="{39571D05-3805-4A62-A59B-858337438BA8}" dt="2022-11-18T05:10:23.800" v="1985"/>
        <pc:sldMkLst>
          <pc:docMk/>
          <pc:sldMk cId="1449189265" sldId="298"/>
        </pc:sldMkLst>
        <pc:spChg chg="mod">
          <ac:chgData name="Nick Cardamone" userId="7f621660-7d04-4dad-859e-6d98d6642f80" providerId="ADAL" clId="{39571D05-3805-4A62-A59B-858337438BA8}" dt="2022-11-18T01:51:38.232" v="1762" actId="26606"/>
          <ac:spMkLst>
            <pc:docMk/>
            <pc:sldMk cId="1449189265" sldId="298"/>
            <ac:spMk id="2" creationId="{99E987BD-0BF2-340B-C1AF-3B7CE4C9E0B0}"/>
          </ac:spMkLst>
        </pc:spChg>
        <pc:spChg chg="mod">
          <ac:chgData name="Nick Cardamone" userId="7f621660-7d04-4dad-859e-6d98d6642f80" providerId="ADAL" clId="{39571D05-3805-4A62-A59B-858337438BA8}" dt="2022-11-18T01:52:31.810" v="1874" actId="20577"/>
          <ac:spMkLst>
            <pc:docMk/>
            <pc:sldMk cId="1449189265" sldId="298"/>
            <ac:spMk id="3" creationId="{DBB8EED0-3C5D-55A8-70A4-714D8903A4A3}"/>
          </ac:spMkLst>
        </pc:spChg>
        <pc:spChg chg="del">
          <ac:chgData name="Nick Cardamone" userId="7f621660-7d04-4dad-859e-6d98d6642f80" providerId="ADAL" clId="{39571D05-3805-4A62-A59B-858337438BA8}" dt="2022-11-18T01:42:32.773" v="858" actId="478"/>
          <ac:spMkLst>
            <pc:docMk/>
            <pc:sldMk cId="1449189265" sldId="298"/>
            <ac:spMk id="4" creationId="{A383E204-FD71-7621-609F-C7B774A26E3D}"/>
          </ac:spMkLst>
        </pc:spChg>
        <pc:spChg chg="del">
          <ac:chgData name="Nick Cardamone" userId="7f621660-7d04-4dad-859e-6d98d6642f80" providerId="ADAL" clId="{39571D05-3805-4A62-A59B-858337438BA8}" dt="2022-11-18T01:42:30.092" v="857" actId="478"/>
          <ac:spMkLst>
            <pc:docMk/>
            <pc:sldMk cId="1449189265" sldId="298"/>
            <ac:spMk id="5" creationId="{602ECC9A-FF73-78A6-FADF-1C0C63262967}"/>
          </ac:spMkLst>
        </pc:spChg>
        <pc:spChg chg="mod">
          <ac:chgData name="Nick Cardamone" userId="7f621660-7d04-4dad-859e-6d98d6642f80" providerId="ADAL" clId="{39571D05-3805-4A62-A59B-858337438BA8}" dt="2022-11-18T01:51:38.232" v="1762" actId="26606"/>
          <ac:spMkLst>
            <pc:docMk/>
            <pc:sldMk cId="1449189265" sldId="298"/>
            <ac:spMk id="6" creationId="{3257540E-C082-EF95-4EE1-046C9001A357}"/>
          </ac:spMkLst>
        </pc:spChg>
        <pc:spChg chg="add">
          <ac:chgData name="Nick Cardamone" userId="7f621660-7d04-4dad-859e-6d98d6642f80" providerId="ADAL" clId="{39571D05-3805-4A62-A59B-858337438BA8}" dt="2022-11-18T01:51:38.232" v="1762" actId="26606"/>
          <ac:spMkLst>
            <pc:docMk/>
            <pc:sldMk cId="1449189265" sldId="298"/>
            <ac:spMk id="15" creationId="{2824C404-FDA8-4DDB-9D85-52D60D77501A}"/>
          </ac:spMkLst>
        </pc:spChg>
        <pc:spChg chg="add">
          <ac:chgData name="Nick Cardamone" userId="7f621660-7d04-4dad-859e-6d98d6642f80" providerId="ADAL" clId="{39571D05-3805-4A62-A59B-858337438BA8}" dt="2022-11-18T01:51:38.232" v="1762" actId="26606"/>
          <ac:spMkLst>
            <pc:docMk/>
            <pc:sldMk cId="1449189265" sldId="298"/>
            <ac:spMk id="17" creationId="{10576BAB-9A66-46C6-8A15-DD1B73CDA155}"/>
          </ac:spMkLst>
        </pc:spChg>
        <pc:picChg chg="add mod ord">
          <ac:chgData name="Nick Cardamone" userId="7f621660-7d04-4dad-859e-6d98d6642f80" providerId="ADAL" clId="{39571D05-3805-4A62-A59B-858337438BA8}" dt="2022-11-18T01:51:38.232" v="1762" actId="26606"/>
          <ac:picMkLst>
            <pc:docMk/>
            <pc:sldMk cId="1449189265" sldId="298"/>
            <ac:picMk id="8" creationId="{D78F047B-D4D1-1967-661A-16A74BC2A374}"/>
          </ac:picMkLst>
        </pc:picChg>
        <pc:picChg chg="add mod ord">
          <ac:chgData name="Nick Cardamone" userId="7f621660-7d04-4dad-859e-6d98d6642f80" providerId="ADAL" clId="{39571D05-3805-4A62-A59B-858337438BA8}" dt="2022-11-18T01:51:38.232" v="1762" actId="26606"/>
          <ac:picMkLst>
            <pc:docMk/>
            <pc:sldMk cId="1449189265" sldId="298"/>
            <ac:picMk id="10" creationId="{EB219C15-FC27-B6A2-AEE1-B013AD6B6737}"/>
          </ac:picMkLst>
        </pc:picChg>
        <pc:cxnChg chg="add">
          <ac:chgData name="Nick Cardamone" userId="7f621660-7d04-4dad-859e-6d98d6642f80" providerId="ADAL" clId="{39571D05-3805-4A62-A59B-858337438BA8}" dt="2022-11-18T01:51:38.232" v="1762" actId="26606"/>
          <ac:cxnSpMkLst>
            <pc:docMk/>
            <pc:sldMk cId="1449189265" sldId="298"/>
            <ac:cxnSpMk id="19" creationId="{65CD85AE-D994-4B11-BE24-C38EB7B9E8CC}"/>
          </ac:cxnSpMkLst>
        </pc:cxnChg>
      </pc:sldChg>
      <pc:sldChg chg="delSp modSp mod modTransition">
        <pc:chgData name="Nick Cardamone" userId="7f621660-7d04-4dad-859e-6d98d6642f80" providerId="ADAL" clId="{39571D05-3805-4A62-A59B-858337438BA8}" dt="2022-11-18T13:48:13.282" v="2075" actId="313"/>
        <pc:sldMkLst>
          <pc:docMk/>
          <pc:sldMk cId="738140726" sldId="299"/>
        </pc:sldMkLst>
        <pc:spChg chg="mod">
          <ac:chgData name="Nick Cardamone" userId="7f621660-7d04-4dad-859e-6d98d6642f80" providerId="ADAL" clId="{39571D05-3805-4A62-A59B-858337438BA8}" dt="2022-11-18T13:48:13.282" v="2075" actId="313"/>
          <ac:spMkLst>
            <pc:docMk/>
            <pc:sldMk cId="738140726" sldId="299"/>
            <ac:spMk id="3" creationId="{9EE4AAF3-414A-1F41-19D3-57352358A562}"/>
          </ac:spMkLst>
        </pc:spChg>
        <pc:spChg chg="del">
          <ac:chgData name="Nick Cardamone" userId="7f621660-7d04-4dad-859e-6d98d6642f80" providerId="ADAL" clId="{39571D05-3805-4A62-A59B-858337438BA8}" dt="2022-11-18T01:47:52.989" v="1632" actId="478"/>
          <ac:spMkLst>
            <pc:docMk/>
            <pc:sldMk cId="738140726" sldId="299"/>
            <ac:spMk id="4" creationId="{12F592F2-9D93-1CBF-673D-0548C810BD2F}"/>
          </ac:spMkLst>
        </pc:spChg>
        <pc:spChg chg="del">
          <ac:chgData name="Nick Cardamone" userId="7f621660-7d04-4dad-859e-6d98d6642f80" providerId="ADAL" clId="{39571D05-3805-4A62-A59B-858337438BA8}" dt="2022-11-18T01:47:49.784" v="1631" actId="478"/>
          <ac:spMkLst>
            <pc:docMk/>
            <pc:sldMk cId="738140726" sldId="299"/>
            <ac:spMk id="5" creationId="{64AB999C-D62E-012A-2723-A36E5B1BEB4D}"/>
          </ac:spMkLst>
        </pc:spChg>
      </pc:sldChg>
      <pc:sldChg chg="addSp delSp modSp new mod ord modTransition setBg">
        <pc:chgData name="Nick Cardamone" userId="7f621660-7d04-4dad-859e-6d98d6642f80" providerId="ADAL" clId="{39571D05-3805-4A62-A59B-858337438BA8}" dt="2022-11-18T05:10:23.800" v="1985"/>
        <pc:sldMkLst>
          <pc:docMk/>
          <pc:sldMk cId="765588378" sldId="300"/>
        </pc:sldMkLst>
        <pc:spChg chg="mod">
          <ac:chgData name="Nick Cardamone" userId="7f621660-7d04-4dad-859e-6d98d6642f80" providerId="ADAL" clId="{39571D05-3805-4A62-A59B-858337438BA8}" dt="2022-11-18T01:38:29.733" v="725" actId="26606"/>
          <ac:spMkLst>
            <pc:docMk/>
            <pc:sldMk cId="765588378" sldId="300"/>
            <ac:spMk id="2" creationId="{1670E450-D469-EEDA-0C16-23C410436006}"/>
          </ac:spMkLst>
        </pc:spChg>
        <pc:spChg chg="mod">
          <ac:chgData name="Nick Cardamone" userId="7f621660-7d04-4dad-859e-6d98d6642f80" providerId="ADAL" clId="{39571D05-3805-4A62-A59B-858337438BA8}" dt="2022-11-18T01:38:34.700" v="739" actId="20577"/>
          <ac:spMkLst>
            <pc:docMk/>
            <pc:sldMk cId="765588378" sldId="300"/>
            <ac:spMk id="3" creationId="{E1D4ECD4-CF3A-0991-2F06-72844C4CC5DC}"/>
          </ac:spMkLst>
        </pc:spChg>
        <pc:spChg chg="del mod ord">
          <ac:chgData name="Nick Cardamone" userId="7f621660-7d04-4dad-859e-6d98d6642f80" providerId="ADAL" clId="{39571D05-3805-4A62-A59B-858337438BA8}" dt="2022-11-18T01:50:26.635" v="1757" actId="478"/>
          <ac:spMkLst>
            <pc:docMk/>
            <pc:sldMk cId="765588378" sldId="300"/>
            <ac:spMk id="4" creationId="{CBE70507-38F7-9DF9-E41B-FE12AEE2E572}"/>
          </ac:spMkLst>
        </pc:spChg>
        <pc:spChg chg="del mod">
          <ac:chgData name="Nick Cardamone" userId="7f621660-7d04-4dad-859e-6d98d6642f80" providerId="ADAL" clId="{39571D05-3805-4A62-A59B-858337438BA8}" dt="2022-11-18T01:50:23.191" v="1756" actId="478"/>
          <ac:spMkLst>
            <pc:docMk/>
            <pc:sldMk cId="765588378" sldId="300"/>
            <ac:spMk id="5" creationId="{43023783-0978-2B1D-44A8-EDA9D751DEF1}"/>
          </ac:spMkLst>
        </pc:spChg>
        <pc:spChg chg="mod">
          <ac:chgData name="Nick Cardamone" userId="7f621660-7d04-4dad-859e-6d98d6642f80" providerId="ADAL" clId="{39571D05-3805-4A62-A59B-858337438BA8}" dt="2022-11-18T01:38:29.733" v="725" actId="26606"/>
          <ac:spMkLst>
            <pc:docMk/>
            <pc:sldMk cId="765588378" sldId="300"/>
            <ac:spMk id="6" creationId="{5F13FDAC-844D-FFDA-D588-976E05DE6039}"/>
          </ac:spMkLst>
        </pc:spChg>
        <pc:picChg chg="add mod ord">
          <ac:chgData name="Nick Cardamone" userId="7f621660-7d04-4dad-859e-6d98d6642f80" providerId="ADAL" clId="{39571D05-3805-4A62-A59B-858337438BA8}" dt="2022-11-18T01:38:29.733" v="725" actId="26606"/>
          <ac:picMkLst>
            <pc:docMk/>
            <pc:sldMk cId="765588378" sldId="300"/>
            <ac:picMk id="3074" creationId="{2D72D52D-BD41-7D53-FC6D-102E6EC05AEE}"/>
          </ac:picMkLst>
        </pc:picChg>
        <pc:cxnChg chg="add">
          <ac:chgData name="Nick Cardamone" userId="7f621660-7d04-4dad-859e-6d98d6642f80" providerId="ADAL" clId="{39571D05-3805-4A62-A59B-858337438BA8}" dt="2022-11-18T01:38:29.733" v="725" actId="26606"/>
          <ac:cxnSpMkLst>
            <pc:docMk/>
            <pc:sldMk cId="765588378" sldId="300"/>
            <ac:cxnSpMk id="3079" creationId="{A4F35239-EB86-4ACB-91DE-4989620C2C1A}"/>
          </ac:cxnSpMkLst>
        </pc:cxnChg>
      </pc:sldChg>
      <pc:sldChg chg="addSp delSp modSp new mod modTransition setBg">
        <pc:chgData name="Nick Cardamone" userId="7f621660-7d04-4dad-859e-6d98d6642f80" providerId="ADAL" clId="{39571D05-3805-4A62-A59B-858337438BA8}" dt="2022-11-18T05:10:23.800" v="1985"/>
        <pc:sldMkLst>
          <pc:docMk/>
          <pc:sldMk cId="2953714546" sldId="301"/>
        </pc:sldMkLst>
        <pc:spChg chg="mod">
          <ac:chgData name="Nick Cardamone" userId="7f621660-7d04-4dad-859e-6d98d6642f80" providerId="ADAL" clId="{39571D05-3805-4A62-A59B-858337438BA8}" dt="2022-11-18T01:48:26.968" v="1697" actId="20577"/>
          <ac:spMkLst>
            <pc:docMk/>
            <pc:sldMk cId="2953714546" sldId="301"/>
            <ac:spMk id="2" creationId="{F09F219B-021B-CD0A-3BB7-1E498B20E340}"/>
          </ac:spMkLst>
        </pc:spChg>
        <pc:spChg chg="mod">
          <ac:chgData name="Nick Cardamone" userId="7f621660-7d04-4dad-859e-6d98d6642f80" providerId="ADAL" clId="{39571D05-3805-4A62-A59B-858337438BA8}" dt="2022-11-18T01:48:54.362" v="1736" actId="20577"/>
          <ac:spMkLst>
            <pc:docMk/>
            <pc:sldMk cId="2953714546" sldId="301"/>
            <ac:spMk id="3" creationId="{21952857-3699-1C24-705D-2FCE23EC9E9B}"/>
          </ac:spMkLst>
        </pc:spChg>
        <pc:spChg chg="del mod ord">
          <ac:chgData name="Nick Cardamone" userId="7f621660-7d04-4dad-859e-6d98d6642f80" providerId="ADAL" clId="{39571D05-3805-4A62-A59B-858337438BA8}" dt="2022-11-18T01:48:37.204" v="1700" actId="478"/>
          <ac:spMkLst>
            <pc:docMk/>
            <pc:sldMk cId="2953714546" sldId="301"/>
            <ac:spMk id="4" creationId="{7F448286-B4DD-A9FA-62CB-FBCFA2D3CA71}"/>
          </ac:spMkLst>
        </pc:spChg>
        <pc:spChg chg="del mod">
          <ac:chgData name="Nick Cardamone" userId="7f621660-7d04-4dad-859e-6d98d6642f80" providerId="ADAL" clId="{39571D05-3805-4A62-A59B-858337438BA8}" dt="2022-11-18T01:48:34.487" v="1699" actId="478"/>
          <ac:spMkLst>
            <pc:docMk/>
            <pc:sldMk cId="2953714546" sldId="301"/>
            <ac:spMk id="5" creationId="{1A923E9E-66D7-EF38-4C41-085E6DB34983}"/>
          </ac:spMkLst>
        </pc:spChg>
        <pc:spChg chg="mod">
          <ac:chgData name="Nick Cardamone" userId="7f621660-7d04-4dad-859e-6d98d6642f80" providerId="ADAL" clId="{39571D05-3805-4A62-A59B-858337438BA8}" dt="2022-11-18T01:48:20.900" v="1677" actId="26606"/>
          <ac:spMkLst>
            <pc:docMk/>
            <pc:sldMk cId="2953714546" sldId="301"/>
            <ac:spMk id="6" creationId="{9117F091-3079-AB8B-2523-4607B30F90A7}"/>
          </ac:spMkLst>
        </pc:spChg>
        <pc:spChg chg="add">
          <ac:chgData name="Nick Cardamone" userId="7f621660-7d04-4dad-859e-6d98d6642f80" providerId="ADAL" clId="{39571D05-3805-4A62-A59B-858337438BA8}" dt="2022-11-18T01:48:20.900" v="1677" actId="26606"/>
          <ac:spMkLst>
            <pc:docMk/>
            <pc:sldMk cId="2953714546" sldId="301"/>
            <ac:spMk id="7177" creationId="{2824C404-FDA8-4DDB-9D85-52D60D77501A}"/>
          </ac:spMkLst>
        </pc:spChg>
        <pc:spChg chg="add">
          <ac:chgData name="Nick Cardamone" userId="7f621660-7d04-4dad-859e-6d98d6642f80" providerId="ADAL" clId="{39571D05-3805-4A62-A59B-858337438BA8}" dt="2022-11-18T01:48:20.900" v="1677" actId="26606"/>
          <ac:spMkLst>
            <pc:docMk/>
            <pc:sldMk cId="2953714546" sldId="301"/>
            <ac:spMk id="7179" creationId="{10576BAB-9A66-46C6-8A15-DD1B73CDA155}"/>
          </ac:spMkLst>
        </pc:spChg>
        <pc:picChg chg="add mod ord">
          <ac:chgData name="Nick Cardamone" userId="7f621660-7d04-4dad-859e-6d98d6642f80" providerId="ADAL" clId="{39571D05-3805-4A62-A59B-858337438BA8}" dt="2022-11-18T01:48:20.900" v="1677" actId="26606"/>
          <ac:picMkLst>
            <pc:docMk/>
            <pc:sldMk cId="2953714546" sldId="301"/>
            <ac:picMk id="7170" creationId="{51CCD467-04BA-4677-1E42-29DBE26F6210}"/>
          </ac:picMkLst>
        </pc:picChg>
        <pc:picChg chg="add mod ord">
          <ac:chgData name="Nick Cardamone" userId="7f621660-7d04-4dad-859e-6d98d6642f80" providerId="ADAL" clId="{39571D05-3805-4A62-A59B-858337438BA8}" dt="2022-11-18T01:48:20.900" v="1677" actId="26606"/>
          <ac:picMkLst>
            <pc:docMk/>
            <pc:sldMk cId="2953714546" sldId="301"/>
            <ac:picMk id="7172" creationId="{0D1DDEAD-B8F5-3BA4-D2D0-278FFFDBE052}"/>
          </ac:picMkLst>
        </pc:picChg>
        <pc:cxnChg chg="add">
          <ac:chgData name="Nick Cardamone" userId="7f621660-7d04-4dad-859e-6d98d6642f80" providerId="ADAL" clId="{39571D05-3805-4A62-A59B-858337438BA8}" dt="2022-11-18T01:48:20.900" v="1677" actId="26606"/>
          <ac:cxnSpMkLst>
            <pc:docMk/>
            <pc:sldMk cId="2953714546" sldId="301"/>
            <ac:cxnSpMk id="7181" creationId="{65CD85AE-D994-4B11-BE24-C38EB7B9E8CC}"/>
          </ac:cxnSpMkLst>
        </pc:cxnChg>
      </pc:sldChg>
      <pc:sldChg chg="delSp modSp new mod modTransition">
        <pc:chgData name="Nick Cardamone" userId="7f621660-7d04-4dad-859e-6d98d6642f80" providerId="ADAL" clId="{39571D05-3805-4A62-A59B-858337438BA8}" dt="2022-11-18T05:10:23.800" v="1985"/>
        <pc:sldMkLst>
          <pc:docMk/>
          <pc:sldMk cId="3983386713" sldId="302"/>
        </pc:sldMkLst>
        <pc:spChg chg="mod">
          <ac:chgData name="Nick Cardamone" userId="7f621660-7d04-4dad-859e-6d98d6642f80" providerId="ADAL" clId="{39571D05-3805-4A62-A59B-858337438BA8}" dt="2022-11-18T01:28:23.071" v="218" actId="20577"/>
          <ac:spMkLst>
            <pc:docMk/>
            <pc:sldMk cId="3983386713" sldId="302"/>
            <ac:spMk id="2" creationId="{C0B088F8-36CA-B29C-D3B8-3B7814067ADE}"/>
          </ac:spMkLst>
        </pc:spChg>
        <pc:spChg chg="mod">
          <ac:chgData name="Nick Cardamone" userId="7f621660-7d04-4dad-859e-6d98d6642f80" providerId="ADAL" clId="{39571D05-3805-4A62-A59B-858337438BA8}" dt="2022-11-18T01:46:26.307" v="1410" actId="20577"/>
          <ac:spMkLst>
            <pc:docMk/>
            <pc:sldMk cId="3983386713" sldId="302"/>
            <ac:spMk id="3" creationId="{0DABB458-5AD0-001D-3E0F-EBF210793716}"/>
          </ac:spMkLst>
        </pc:spChg>
        <pc:spChg chg="del">
          <ac:chgData name="Nick Cardamone" userId="7f621660-7d04-4dad-859e-6d98d6642f80" providerId="ADAL" clId="{39571D05-3805-4A62-A59B-858337438BA8}" dt="2022-11-18T01:42:53.438" v="862" actId="478"/>
          <ac:spMkLst>
            <pc:docMk/>
            <pc:sldMk cId="3983386713" sldId="302"/>
            <ac:spMk id="4" creationId="{A29554DF-4E10-A82E-64E4-33CBCAE83844}"/>
          </ac:spMkLst>
        </pc:spChg>
        <pc:spChg chg="del">
          <ac:chgData name="Nick Cardamone" userId="7f621660-7d04-4dad-859e-6d98d6642f80" providerId="ADAL" clId="{39571D05-3805-4A62-A59B-858337438BA8}" dt="2022-11-18T01:42:49.963" v="861" actId="478"/>
          <ac:spMkLst>
            <pc:docMk/>
            <pc:sldMk cId="3983386713" sldId="302"/>
            <ac:spMk id="5" creationId="{6AA85EC2-87ED-3FCC-3083-92793885C017}"/>
          </ac:spMkLst>
        </pc:spChg>
      </pc:sldChg>
      <pc:sldChg chg="addSp delSp modSp new mod modTransition setBg">
        <pc:chgData name="Nick Cardamone" userId="7f621660-7d04-4dad-859e-6d98d6642f80" providerId="ADAL" clId="{39571D05-3805-4A62-A59B-858337438BA8}" dt="2022-11-18T05:10:23.800" v="1985"/>
        <pc:sldMkLst>
          <pc:docMk/>
          <pc:sldMk cId="678252596" sldId="303"/>
        </pc:sldMkLst>
        <pc:spChg chg="mod">
          <ac:chgData name="Nick Cardamone" userId="7f621660-7d04-4dad-859e-6d98d6642f80" providerId="ADAL" clId="{39571D05-3805-4A62-A59B-858337438BA8}" dt="2022-11-18T01:41:30.470" v="805" actId="26606"/>
          <ac:spMkLst>
            <pc:docMk/>
            <pc:sldMk cId="678252596" sldId="303"/>
            <ac:spMk id="2" creationId="{2DFD342A-BEDF-A607-B7FC-37B7B584B5F3}"/>
          </ac:spMkLst>
        </pc:spChg>
        <pc:spChg chg="mod">
          <ac:chgData name="Nick Cardamone" userId="7f621660-7d04-4dad-859e-6d98d6642f80" providerId="ADAL" clId="{39571D05-3805-4A62-A59B-858337438BA8}" dt="2022-11-18T01:42:01.042" v="852" actId="20577"/>
          <ac:spMkLst>
            <pc:docMk/>
            <pc:sldMk cId="678252596" sldId="303"/>
            <ac:spMk id="3" creationId="{B632FCD8-F1CA-D13A-D949-5DF68B539AD7}"/>
          </ac:spMkLst>
        </pc:spChg>
        <pc:spChg chg="del mod ord">
          <ac:chgData name="Nick Cardamone" userId="7f621660-7d04-4dad-859e-6d98d6642f80" providerId="ADAL" clId="{39571D05-3805-4A62-A59B-858337438BA8}" dt="2022-11-18T01:42:44.309" v="860" actId="478"/>
          <ac:spMkLst>
            <pc:docMk/>
            <pc:sldMk cId="678252596" sldId="303"/>
            <ac:spMk id="4" creationId="{0E51D5E9-489B-3A85-3CCE-D9A09F8FFA34}"/>
          </ac:spMkLst>
        </pc:spChg>
        <pc:spChg chg="del mod">
          <ac:chgData name="Nick Cardamone" userId="7f621660-7d04-4dad-859e-6d98d6642f80" providerId="ADAL" clId="{39571D05-3805-4A62-A59B-858337438BA8}" dt="2022-11-18T01:42:40.933" v="859" actId="478"/>
          <ac:spMkLst>
            <pc:docMk/>
            <pc:sldMk cId="678252596" sldId="303"/>
            <ac:spMk id="5" creationId="{2F5D7E33-CC7C-9D36-D93E-C9BDF6ED0D05}"/>
          </ac:spMkLst>
        </pc:spChg>
        <pc:spChg chg="mod">
          <ac:chgData name="Nick Cardamone" userId="7f621660-7d04-4dad-859e-6d98d6642f80" providerId="ADAL" clId="{39571D05-3805-4A62-A59B-858337438BA8}" dt="2022-11-18T01:41:30.470" v="805" actId="26606"/>
          <ac:spMkLst>
            <pc:docMk/>
            <pc:sldMk cId="678252596" sldId="303"/>
            <ac:spMk id="6" creationId="{77DF479E-4C5B-491D-A732-98DF50FBB0CA}"/>
          </ac:spMkLst>
        </pc:spChg>
        <pc:spChg chg="add">
          <ac:chgData name="Nick Cardamone" userId="7f621660-7d04-4dad-859e-6d98d6642f80" providerId="ADAL" clId="{39571D05-3805-4A62-A59B-858337438BA8}" dt="2022-11-18T01:41:30.470" v="805" actId="26606"/>
          <ac:spMkLst>
            <pc:docMk/>
            <pc:sldMk cId="678252596" sldId="303"/>
            <ac:spMk id="8199" creationId="{AB76F39C-DC92-43A2-AFAC-DF33A3F0EB6E}"/>
          </ac:spMkLst>
        </pc:spChg>
        <pc:picChg chg="add mod ord">
          <ac:chgData name="Nick Cardamone" userId="7f621660-7d04-4dad-859e-6d98d6642f80" providerId="ADAL" clId="{39571D05-3805-4A62-A59B-858337438BA8}" dt="2022-11-18T01:41:30.470" v="805" actId="26606"/>
          <ac:picMkLst>
            <pc:docMk/>
            <pc:sldMk cId="678252596" sldId="303"/>
            <ac:picMk id="7" creationId="{4F427305-F931-60B8-7258-0599664FE128}"/>
          </ac:picMkLst>
        </pc:picChg>
        <pc:picChg chg="add mod ord">
          <ac:chgData name="Nick Cardamone" userId="7f621660-7d04-4dad-859e-6d98d6642f80" providerId="ADAL" clId="{39571D05-3805-4A62-A59B-858337438BA8}" dt="2022-11-18T01:41:30.470" v="805" actId="26606"/>
          <ac:picMkLst>
            <pc:docMk/>
            <pc:sldMk cId="678252596" sldId="303"/>
            <ac:picMk id="8194" creationId="{07F6B8B0-F38F-A298-2979-76C7F45AC993}"/>
          </ac:picMkLst>
        </pc:picChg>
        <pc:cxnChg chg="add">
          <ac:chgData name="Nick Cardamone" userId="7f621660-7d04-4dad-859e-6d98d6642f80" providerId="ADAL" clId="{39571D05-3805-4A62-A59B-858337438BA8}" dt="2022-11-18T01:41:30.470" v="805" actId="26606"/>
          <ac:cxnSpMkLst>
            <pc:docMk/>
            <pc:sldMk cId="678252596" sldId="303"/>
            <ac:cxnSpMk id="8201" creationId="{966758FC-A415-4D42-862A-2C0765FF8020}"/>
          </ac:cxnSpMkLst>
        </pc:cxnChg>
      </pc:sldChg>
      <pc:sldMasterChg chg="modTransition modSldLayout">
        <pc:chgData name="Nick Cardamone" userId="7f621660-7d04-4dad-859e-6d98d6642f80" providerId="ADAL" clId="{39571D05-3805-4A62-A59B-858337438BA8}" dt="2022-11-18T05:10:23.800" v="1985"/>
        <pc:sldMasterMkLst>
          <pc:docMk/>
          <pc:sldMasterMk cId="2485444869" sldId="2147483669"/>
        </pc:sldMasterMkLst>
        <pc:sldLayoutChg chg="modTransition">
          <pc:chgData name="Nick Cardamone" userId="7f621660-7d04-4dad-859e-6d98d6642f80" providerId="ADAL" clId="{39571D05-3805-4A62-A59B-858337438BA8}" dt="2022-11-18T05:10:23.800" v="1985"/>
          <pc:sldLayoutMkLst>
            <pc:docMk/>
            <pc:sldMasterMk cId="2485444869" sldId="2147483669"/>
            <pc:sldLayoutMk cId="3186015488" sldId="2147483651"/>
          </pc:sldLayoutMkLst>
        </pc:sldLayoutChg>
        <pc:sldLayoutChg chg="modTransition">
          <pc:chgData name="Nick Cardamone" userId="7f621660-7d04-4dad-859e-6d98d6642f80" providerId="ADAL" clId="{39571D05-3805-4A62-A59B-858337438BA8}" dt="2022-11-18T05:10:23.800" v="1985"/>
          <pc:sldLayoutMkLst>
            <pc:docMk/>
            <pc:sldMasterMk cId="2485444869" sldId="2147483669"/>
            <pc:sldLayoutMk cId="2140656624" sldId="2147483653"/>
          </pc:sldLayoutMkLst>
        </pc:sldLayoutChg>
        <pc:sldLayoutChg chg="modTransition">
          <pc:chgData name="Nick Cardamone" userId="7f621660-7d04-4dad-859e-6d98d6642f80" providerId="ADAL" clId="{39571D05-3805-4A62-A59B-858337438BA8}" dt="2022-11-18T05:10:23.800" v="1985"/>
          <pc:sldLayoutMkLst>
            <pc:docMk/>
            <pc:sldMasterMk cId="2485444869" sldId="2147483669"/>
            <pc:sldLayoutMk cId="2707434919" sldId="2147483659"/>
          </pc:sldLayoutMkLst>
        </pc:sldLayoutChg>
        <pc:sldLayoutChg chg="modTransition">
          <pc:chgData name="Nick Cardamone" userId="7f621660-7d04-4dad-859e-6d98d6642f80" providerId="ADAL" clId="{39571D05-3805-4A62-A59B-858337438BA8}" dt="2022-11-18T05:10:23.800" v="1985"/>
          <pc:sldLayoutMkLst>
            <pc:docMk/>
            <pc:sldMasterMk cId="2485444869" sldId="2147483669"/>
            <pc:sldLayoutMk cId="887586038" sldId="2147483660"/>
          </pc:sldLayoutMkLst>
        </pc:sldLayoutChg>
        <pc:sldLayoutChg chg="modTransition">
          <pc:chgData name="Nick Cardamone" userId="7f621660-7d04-4dad-859e-6d98d6642f80" providerId="ADAL" clId="{39571D05-3805-4A62-A59B-858337438BA8}" dt="2022-11-18T05:10:23.800" v="1985"/>
          <pc:sldLayoutMkLst>
            <pc:docMk/>
            <pc:sldMasterMk cId="2485444869" sldId="2147483669"/>
            <pc:sldLayoutMk cId="1164493204" sldId="2147483662"/>
          </pc:sldLayoutMkLst>
        </pc:sldLayoutChg>
        <pc:sldLayoutChg chg="modTransition">
          <pc:chgData name="Nick Cardamone" userId="7f621660-7d04-4dad-859e-6d98d6642f80" providerId="ADAL" clId="{39571D05-3805-4A62-A59B-858337438BA8}" dt="2022-11-18T05:10:23.800" v="1985"/>
          <pc:sldLayoutMkLst>
            <pc:docMk/>
            <pc:sldMasterMk cId="2485444869" sldId="2147483669"/>
            <pc:sldLayoutMk cId="2193134745" sldId="2147483663"/>
          </pc:sldLayoutMkLst>
        </pc:sldLayoutChg>
        <pc:sldLayoutChg chg="modTransition">
          <pc:chgData name="Nick Cardamone" userId="7f621660-7d04-4dad-859e-6d98d6642f80" providerId="ADAL" clId="{39571D05-3805-4A62-A59B-858337438BA8}" dt="2022-11-18T05:10:23.800" v="1985"/>
          <pc:sldLayoutMkLst>
            <pc:docMk/>
            <pc:sldMasterMk cId="2485444869" sldId="2147483669"/>
            <pc:sldLayoutMk cId="2607378900" sldId="2147483664"/>
          </pc:sldLayoutMkLst>
        </pc:sldLayoutChg>
        <pc:sldLayoutChg chg="modTransition">
          <pc:chgData name="Nick Cardamone" userId="7f621660-7d04-4dad-859e-6d98d6642f80" providerId="ADAL" clId="{39571D05-3805-4A62-A59B-858337438BA8}" dt="2022-11-18T05:10:23.800" v="1985"/>
          <pc:sldLayoutMkLst>
            <pc:docMk/>
            <pc:sldMasterMk cId="2485444869" sldId="2147483669"/>
            <pc:sldLayoutMk cId="427323521" sldId="2147483665"/>
          </pc:sldLayoutMkLst>
        </pc:sldLayoutChg>
        <pc:sldLayoutChg chg="modTransition">
          <pc:chgData name="Nick Cardamone" userId="7f621660-7d04-4dad-859e-6d98d6642f80" providerId="ADAL" clId="{39571D05-3805-4A62-A59B-858337438BA8}" dt="2022-11-18T05:10:23.800" v="1985"/>
          <pc:sldLayoutMkLst>
            <pc:docMk/>
            <pc:sldMasterMk cId="2485444869" sldId="2147483669"/>
            <pc:sldLayoutMk cId="1248380701" sldId="2147483666"/>
          </pc:sldLayoutMkLst>
        </pc:sldLayoutChg>
        <pc:sldLayoutChg chg="modTransition">
          <pc:chgData name="Nick Cardamone" userId="7f621660-7d04-4dad-859e-6d98d6642f80" providerId="ADAL" clId="{39571D05-3805-4A62-A59B-858337438BA8}" dt="2022-11-18T05:10:23.800" v="1985"/>
          <pc:sldLayoutMkLst>
            <pc:docMk/>
            <pc:sldMasterMk cId="2485444869" sldId="2147483669"/>
            <pc:sldLayoutMk cId="2990681219" sldId="2147483667"/>
          </pc:sldLayoutMkLst>
        </pc:sldLayoutChg>
        <pc:sldLayoutChg chg="modTransition">
          <pc:chgData name="Nick Cardamone" userId="7f621660-7d04-4dad-859e-6d98d6642f80" providerId="ADAL" clId="{39571D05-3805-4A62-A59B-858337438BA8}" dt="2022-11-18T05:10:23.800" v="1985"/>
          <pc:sldLayoutMkLst>
            <pc:docMk/>
            <pc:sldMasterMk cId="2485444869" sldId="2147483669"/>
            <pc:sldLayoutMk cId="2538290873" sldId="2147483668"/>
          </pc:sldLayoutMkLst>
        </pc:sldLayoutChg>
        <pc:sldLayoutChg chg="modTransition">
          <pc:chgData name="Nick Cardamone" userId="7f621660-7d04-4dad-859e-6d98d6642f80" providerId="ADAL" clId="{39571D05-3805-4A62-A59B-858337438BA8}" dt="2022-11-18T05:10:23.800" v="1985"/>
          <pc:sldLayoutMkLst>
            <pc:docMk/>
            <pc:sldMasterMk cId="2485444869" sldId="2147483669"/>
            <pc:sldLayoutMk cId="643120013" sldId="2147483670"/>
          </pc:sldLayoutMkLst>
        </pc:sldLayoutChg>
        <pc:sldLayoutChg chg="modTransition">
          <pc:chgData name="Nick Cardamone" userId="7f621660-7d04-4dad-859e-6d98d6642f80" providerId="ADAL" clId="{39571D05-3805-4A62-A59B-858337438BA8}" dt="2022-11-18T05:10:23.800" v="1985"/>
          <pc:sldLayoutMkLst>
            <pc:docMk/>
            <pc:sldMasterMk cId="2485444869" sldId="2147483669"/>
            <pc:sldLayoutMk cId="2212852301" sldId="2147483671"/>
          </pc:sldLayoutMkLst>
        </pc:sldLayoutChg>
        <pc:sldLayoutChg chg="modTransition">
          <pc:chgData name="Nick Cardamone" userId="7f621660-7d04-4dad-859e-6d98d6642f80" providerId="ADAL" clId="{39571D05-3805-4A62-A59B-858337438BA8}" dt="2022-11-18T05:10:23.800" v="1985"/>
          <pc:sldLayoutMkLst>
            <pc:docMk/>
            <pc:sldMasterMk cId="2485444869" sldId="2147483669"/>
            <pc:sldLayoutMk cId="346645522" sldId="2147483672"/>
          </pc:sldLayoutMkLst>
        </pc:sldLayoutChg>
        <pc:sldLayoutChg chg="modTransition">
          <pc:chgData name="Nick Cardamone" userId="7f621660-7d04-4dad-859e-6d98d6642f80" providerId="ADAL" clId="{39571D05-3805-4A62-A59B-858337438BA8}" dt="2022-11-18T05:10:23.800" v="1985"/>
          <pc:sldLayoutMkLst>
            <pc:docMk/>
            <pc:sldMasterMk cId="2485444869" sldId="2147483669"/>
            <pc:sldLayoutMk cId="3703861129" sldId="2147483673"/>
          </pc:sldLayoutMkLst>
        </pc:sldLayoutChg>
        <pc:sldLayoutChg chg="modTransition">
          <pc:chgData name="Nick Cardamone" userId="7f621660-7d04-4dad-859e-6d98d6642f80" providerId="ADAL" clId="{39571D05-3805-4A62-A59B-858337438BA8}" dt="2022-11-18T05:10:23.800" v="1985"/>
          <pc:sldLayoutMkLst>
            <pc:docMk/>
            <pc:sldMasterMk cId="2485444869" sldId="2147483669"/>
            <pc:sldLayoutMk cId="2179657798" sldId="2147483674"/>
          </pc:sldLayoutMkLst>
        </pc:sldLayoutChg>
        <pc:sldLayoutChg chg="modTransition">
          <pc:chgData name="Nick Cardamone" userId="7f621660-7d04-4dad-859e-6d98d6642f80" providerId="ADAL" clId="{39571D05-3805-4A62-A59B-858337438BA8}" dt="2022-11-18T05:10:23.800" v="1985"/>
          <pc:sldLayoutMkLst>
            <pc:docMk/>
            <pc:sldMasterMk cId="2485444869" sldId="2147483669"/>
            <pc:sldLayoutMk cId="2011099429" sldId="2147483675"/>
          </pc:sldLayoutMkLst>
        </pc:sldLayoutChg>
        <pc:sldLayoutChg chg="modTransition">
          <pc:chgData name="Nick Cardamone" userId="7f621660-7d04-4dad-859e-6d98d6642f80" providerId="ADAL" clId="{39571D05-3805-4A62-A59B-858337438BA8}" dt="2022-11-18T05:10:23.800" v="1985"/>
          <pc:sldLayoutMkLst>
            <pc:docMk/>
            <pc:sldMasterMk cId="2485444869" sldId="2147483669"/>
            <pc:sldLayoutMk cId="3324658686" sldId="2147483676"/>
          </pc:sldLayoutMkLst>
        </pc:sldLayoutChg>
        <pc:sldLayoutChg chg="modTransition">
          <pc:chgData name="Nick Cardamone" userId="7f621660-7d04-4dad-859e-6d98d6642f80" providerId="ADAL" clId="{39571D05-3805-4A62-A59B-858337438BA8}" dt="2022-11-18T05:10:23.800" v="1985"/>
          <pc:sldLayoutMkLst>
            <pc:docMk/>
            <pc:sldMasterMk cId="2485444869" sldId="2147483669"/>
            <pc:sldLayoutMk cId="2288013805" sldId="2147483677"/>
          </pc:sldLayoutMkLst>
        </pc:sldLayoutChg>
        <pc:sldLayoutChg chg="modTransition">
          <pc:chgData name="Nick Cardamone" userId="7f621660-7d04-4dad-859e-6d98d6642f80" providerId="ADAL" clId="{39571D05-3805-4A62-A59B-858337438BA8}" dt="2022-11-18T05:10:23.800" v="1985"/>
          <pc:sldLayoutMkLst>
            <pc:docMk/>
            <pc:sldMasterMk cId="2485444869" sldId="2147483669"/>
            <pc:sldLayoutMk cId="4270566047" sldId="2147483678"/>
          </pc:sldLayoutMkLst>
        </pc:sldLayoutChg>
        <pc:sldLayoutChg chg="modTransition">
          <pc:chgData name="Nick Cardamone" userId="7f621660-7d04-4dad-859e-6d98d6642f80" providerId="ADAL" clId="{39571D05-3805-4A62-A59B-858337438BA8}" dt="2022-11-18T05:10:23.800" v="1985"/>
          <pc:sldLayoutMkLst>
            <pc:docMk/>
            <pc:sldMasterMk cId="2485444869" sldId="2147483669"/>
            <pc:sldLayoutMk cId="3980111343" sldId="2147483679"/>
          </pc:sldLayoutMkLst>
        </pc:sldLayoutChg>
        <pc:sldLayoutChg chg="modTransition">
          <pc:chgData name="Nick Cardamone" userId="7f621660-7d04-4dad-859e-6d98d6642f80" providerId="ADAL" clId="{39571D05-3805-4A62-A59B-858337438BA8}" dt="2022-11-18T05:10:23.800" v="1985"/>
          <pc:sldLayoutMkLst>
            <pc:docMk/>
            <pc:sldMasterMk cId="2485444869" sldId="2147483669"/>
            <pc:sldLayoutMk cId="3407904304" sldId="2147483680"/>
          </pc:sldLayoutMkLst>
        </pc:sldLayoutChg>
        <pc:sldLayoutChg chg="modTransition">
          <pc:chgData name="Nick Cardamone" userId="7f621660-7d04-4dad-859e-6d98d6642f80" providerId="ADAL" clId="{39571D05-3805-4A62-A59B-858337438BA8}" dt="2022-11-18T05:10:23.800" v="1985"/>
          <pc:sldLayoutMkLst>
            <pc:docMk/>
            <pc:sldMasterMk cId="2485444869" sldId="2147483669"/>
            <pc:sldLayoutMk cId="857808582" sldId="2147483681"/>
          </pc:sldLayoutMkLst>
        </pc:sldLayoutChg>
        <pc:sldLayoutChg chg="modTransition">
          <pc:chgData name="Nick Cardamone" userId="7f621660-7d04-4dad-859e-6d98d6642f80" providerId="ADAL" clId="{39571D05-3805-4A62-A59B-858337438BA8}" dt="2022-11-18T05:10:23.800" v="1985"/>
          <pc:sldLayoutMkLst>
            <pc:docMk/>
            <pc:sldMasterMk cId="2485444869" sldId="2147483669"/>
            <pc:sldLayoutMk cId="2809557060" sldId="2147483682"/>
          </pc:sldLayoutMkLst>
        </pc:sldLayoutChg>
        <pc:sldLayoutChg chg="modTransition">
          <pc:chgData name="Nick Cardamone" userId="7f621660-7d04-4dad-859e-6d98d6642f80" providerId="ADAL" clId="{39571D05-3805-4A62-A59B-858337438BA8}" dt="2022-11-18T05:10:23.800" v="1985"/>
          <pc:sldLayoutMkLst>
            <pc:docMk/>
            <pc:sldMasterMk cId="2485444869" sldId="2147483669"/>
            <pc:sldLayoutMk cId="2277271196" sldId="2147483683"/>
          </pc:sldLayoutMkLst>
        </pc:sldLayoutChg>
        <pc:sldLayoutChg chg="modTransition">
          <pc:chgData name="Nick Cardamone" userId="7f621660-7d04-4dad-859e-6d98d6642f80" providerId="ADAL" clId="{39571D05-3805-4A62-A59B-858337438BA8}" dt="2022-11-18T05:10:23.800" v="1985"/>
          <pc:sldLayoutMkLst>
            <pc:docMk/>
            <pc:sldMasterMk cId="2485444869" sldId="2147483669"/>
            <pc:sldLayoutMk cId="219109481" sldId="2147483684"/>
          </pc:sldLayoutMkLst>
        </pc:sldLayoutChg>
        <pc:sldLayoutChg chg="modTransition">
          <pc:chgData name="Nick Cardamone" userId="7f621660-7d04-4dad-859e-6d98d6642f80" providerId="ADAL" clId="{39571D05-3805-4A62-A59B-858337438BA8}" dt="2022-11-18T05:10:23.800" v="1985"/>
          <pc:sldLayoutMkLst>
            <pc:docMk/>
            <pc:sldMasterMk cId="2485444869" sldId="2147483669"/>
            <pc:sldLayoutMk cId="4046129527" sldId="2147483685"/>
          </pc:sldLayoutMkLst>
        </pc:sldLayoutChg>
        <pc:sldLayoutChg chg="modTransition">
          <pc:chgData name="Nick Cardamone" userId="7f621660-7d04-4dad-859e-6d98d6642f80" providerId="ADAL" clId="{39571D05-3805-4A62-A59B-858337438BA8}" dt="2022-11-18T05:10:23.800" v="1985"/>
          <pc:sldLayoutMkLst>
            <pc:docMk/>
            <pc:sldMasterMk cId="2485444869" sldId="2147483669"/>
            <pc:sldLayoutMk cId="1843689057" sldId="2147483686"/>
          </pc:sldLayoutMkLst>
        </pc:sldLayoutChg>
        <pc:sldLayoutChg chg="modTransition">
          <pc:chgData name="Nick Cardamone" userId="7f621660-7d04-4dad-859e-6d98d6642f80" providerId="ADAL" clId="{39571D05-3805-4A62-A59B-858337438BA8}" dt="2022-11-18T05:10:23.800" v="1985"/>
          <pc:sldLayoutMkLst>
            <pc:docMk/>
            <pc:sldMasterMk cId="2485444869" sldId="2147483669"/>
            <pc:sldLayoutMk cId="125578567" sldId="214748368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87914-B979-D441-9584-07C203378D42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8216B-BE00-0B44-858C-A4D22CFBA3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5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20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11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04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7808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57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71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9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29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89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DCE22C9A-30B6-12EB-423C-34454BE2D734}"/>
              </a:ext>
            </a:extLst>
          </p:cNvPr>
          <p:cNvSpPr/>
          <p:nvPr userDrawn="1"/>
        </p:nvSpPr>
        <p:spPr>
          <a:xfrm rot="16200000">
            <a:off x="3838487" y="-1434547"/>
            <a:ext cx="4515026" cy="972709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FF514-642F-4BAD-3895-ABFCE02A75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7999"/>
          </a:xfrm>
          <a:custGeom>
            <a:avLst/>
            <a:gdLst>
              <a:gd name="connsiteX0" fmla="*/ 3489966 w 12191999"/>
              <a:gd name="connsiteY0" fmla="*/ 1171488 h 6857999"/>
              <a:gd name="connsiteX1" fmla="*/ 1232453 w 12191999"/>
              <a:gd name="connsiteY1" fmla="*/ 3429001 h 6857999"/>
              <a:gd name="connsiteX2" fmla="*/ 3489966 w 12191999"/>
              <a:gd name="connsiteY2" fmla="*/ 5686514 h 6857999"/>
              <a:gd name="connsiteX3" fmla="*/ 8702034 w 12191999"/>
              <a:gd name="connsiteY3" fmla="*/ 5686514 h 6857999"/>
              <a:gd name="connsiteX4" fmla="*/ 10959548 w 12191999"/>
              <a:gd name="connsiteY4" fmla="*/ 3429001 h 6857999"/>
              <a:gd name="connsiteX5" fmla="*/ 8702034 w 12191999"/>
              <a:gd name="connsiteY5" fmla="*/ 1171488 h 6857999"/>
              <a:gd name="connsiteX6" fmla="*/ 0 w 12191999"/>
              <a:gd name="connsiteY6" fmla="*/ 0 h 6857999"/>
              <a:gd name="connsiteX7" fmla="*/ 12191999 w 12191999"/>
              <a:gd name="connsiteY7" fmla="*/ 0 h 6857999"/>
              <a:gd name="connsiteX8" fmla="*/ 12191999 w 12191999"/>
              <a:gd name="connsiteY8" fmla="*/ 6857999 h 6857999"/>
              <a:gd name="connsiteX9" fmla="*/ 0 w 12191999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1999" h="6857999">
                <a:moveTo>
                  <a:pt x="3489966" y="1171488"/>
                </a:moveTo>
                <a:cubicBezTo>
                  <a:pt x="2243176" y="1171488"/>
                  <a:pt x="1232453" y="2182211"/>
                  <a:pt x="1232453" y="3429001"/>
                </a:cubicBezTo>
                <a:cubicBezTo>
                  <a:pt x="1232453" y="4675791"/>
                  <a:pt x="2243176" y="5686514"/>
                  <a:pt x="3489966" y="5686514"/>
                </a:cubicBezTo>
                <a:lnTo>
                  <a:pt x="8702034" y="5686514"/>
                </a:lnTo>
                <a:cubicBezTo>
                  <a:pt x="9948824" y="5686514"/>
                  <a:pt x="10959548" y="4675791"/>
                  <a:pt x="10959548" y="3429001"/>
                </a:cubicBezTo>
                <a:cubicBezTo>
                  <a:pt x="10959548" y="2182211"/>
                  <a:pt x="9948824" y="1171488"/>
                  <a:pt x="8702034" y="1171488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42636-F625-5B2A-E7CC-9D70418A2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5688" y="2724912"/>
            <a:ext cx="8037576" cy="932688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C8CEB3A4-8583-3114-2BDD-D7AE1CABCD1D}"/>
              </a:ext>
            </a:extLst>
          </p:cNvPr>
          <p:cNvSpPr/>
          <p:nvPr userDrawn="1"/>
        </p:nvSpPr>
        <p:spPr>
          <a:xfrm rot="16200000">
            <a:off x="4177443" y="-1088756"/>
            <a:ext cx="3837115" cy="9035512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379338-7AB7-4007-F741-779D078C8084}"/>
              </a:ext>
            </a:extLst>
          </p:cNvPr>
          <p:cNvCxnSpPr>
            <a:cxnSpLocks/>
          </p:cNvCxnSpPr>
          <p:nvPr userDrawn="1"/>
        </p:nvCxnSpPr>
        <p:spPr>
          <a:xfrm>
            <a:off x="2607501" y="4008970"/>
            <a:ext cx="69769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7F2BA890-FB69-E772-1383-035C2A823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3128" y="3831336"/>
            <a:ext cx="3291840" cy="521208"/>
          </a:xfrm>
          <a:solidFill>
            <a:schemeClr val="accent4"/>
          </a:solidFill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8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47D526-6C79-0B4E-D82A-9865604769EC}"/>
              </a:ext>
            </a:extLst>
          </p:cNvPr>
          <p:cNvCxnSpPr>
            <a:cxnSpLocks/>
          </p:cNvCxnSpPr>
          <p:nvPr userDrawn="1"/>
        </p:nvCxnSpPr>
        <p:spPr>
          <a:xfrm>
            <a:off x="1237131" y="6370228"/>
            <a:ext cx="71412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34498E8-D393-DD42-8C26-6F1324753E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551212" y="0"/>
            <a:ext cx="3640787" cy="6857999"/>
          </a:xfrm>
          <a:custGeom>
            <a:avLst/>
            <a:gdLst>
              <a:gd name="connsiteX0" fmla="*/ 0 w 3640787"/>
              <a:gd name="connsiteY0" fmla="*/ 0 h 6857999"/>
              <a:gd name="connsiteX1" fmla="*/ 3640787 w 3640787"/>
              <a:gd name="connsiteY1" fmla="*/ 0 h 6857999"/>
              <a:gd name="connsiteX2" fmla="*/ 3640787 w 3640787"/>
              <a:gd name="connsiteY2" fmla="*/ 6857999 h 6857999"/>
              <a:gd name="connsiteX3" fmla="*/ 0 w 3640787"/>
              <a:gd name="connsiteY3" fmla="*/ 6857999 h 6857999"/>
              <a:gd name="connsiteX4" fmla="*/ 0 w 3640787"/>
              <a:gd name="connsiteY4" fmla="*/ 6593822 h 6857999"/>
              <a:gd name="connsiteX5" fmla="*/ 153762 w 3640787"/>
              <a:gd name="connsiteY5" fmla="*/ 6586057 h 6857999"/>
              <a:gd name="connsiteX6" fmla="*/ 1722385 w 3640787"/>
              <a:gd name="connsiteY6" fmla="*/ 4847806 h 6857999"/>
              <a:gd name="connsiteX7" fmla="*/ 153762 w 3640787"/>
              <a:gd name="connsiteY7" fmla="*/ 3109555 h 6857999"/>
              <a:gd name="connsiteX8" fmla="*/ 0 w 3640787"/>
              <a:gd name="connsiteY8" fmla="*/ 310179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0787" h="6857999">
                <a:moveTo>
                  <a:pt x="0" y="0"/>
                </a:moveTo>
                <a:lnTo>
                  <a:pt x="3640787" y="0"/>
                </a:lnTo>
                <a:lnTo>
                  <a:pt x="3640787" y="6857999"/>
                </a:lnTo>
                <a:lnTo>
                  <a:pt x="0" y="6857999"/>
                </a:lnTo>
                <a:lnTo>
                  <a:pt x="0" y="6593822"/>
                </a:lnTo>
                <a:lnTo>
                  <a:pt x="153762" y="6586057"/>
                </a:lnTo>
                <a:cubicBezTo>
                  <a:pt x="1034834" y="6496580"/>
                  <a:pt x="1722385" y="5752486"/>
                  <a:pt x="1722385" y="4847806"/>
                </a:cubicBezTo>
                <a:cubicBezTo>
                  <a:pt x="1722385" y="3943126"/>
                  <a:pt x="1034834" y="3199033"/>
                  <a:pt x="153762" y="3109555"/>
                </a:cubicBezTo>
                <a:lnTo>
                  <a:pt x="0" y="310179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86FFFE-5A89-4D14-F5F8-16FD636A0ECD}"/>
              </a:ext>
            </a:extLst>
          </p:cNvPr>
          <p:cNvSpPr/>
          <p:nvPr userDrawn="1"/>
        </p:nvSpPr>
        <p:spPr>
          <a:xfrm>
            <a:off x="6779053" y="3100534"/>
            <a:ext cx="3494544" cy="3494544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D4E4F-FFC8-081B-876A-5F0DB01B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0" y="438912"/>
            <a:ext cx="6208776" cy="932688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F746E9F-2474-0415-BFE5-17B651EBFF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34439" y="1849437"/>
            <a:ext cx="5544613" cy="4094159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 sz="1400"/>
            </a:lvl1pPr>
            <a:lvl2pPr marL="685800" indent="-228600">
              <a:buFont typeface="Courier New" panose="02070309020205020404" pitchFamily="49" charset="0"/>
              <a:buChar char="o"/>
              <a:defRPr sz="140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 marL="1600200" indent="-228600">
              <a:buFont typeface="Courier New" panose="02070309020205020404" pitchFamily="49" charset="0"/>
              <a:buChar char="o"/>
              <a:defRPr sz="1400"/>
            </a:lvl4pPr>
            <a:lvl5pPr marL="2114550" indent="-228600"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B5DE1F7-9A8F-6381-6E57-67C4979D297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80989" y="3302470"/>
            <a:ext cx="3090672" cy="3090672"/>
          </a:xfrm>
          <a:custGeom>
            <a:avLst/>
            <a:gdLst>
              <a:gd name="connsiteX0" fmla="*/ 1545336 w 3090672"/>
              <a:gd name="connsiteY0" fmla="*/ 0 h 3090672"/>
              <a:gd name="connsiteX1" fmla="*/ 3090672 w 3090672"/>
              <a:gd name="connsiteY1" fmla="*/ 1545336 h 3090672"/>
              <a:gd name="connsiteX2" fmla="*/ 1545336 w 3090672"/>
              <a:gd name="connsiteY2" fmla="*/ 3090672 h 3090672"/>
              <a:gd name="connsiteX3" fmla="*/ 0 w 3090672"/>
              <a:gd name="connsiteY3" fmla="*/ 1545336 h 3090672"/>
              <a:gd name="connsiteX4" fmla="*/ 1545336 w 3090672"/>
              <a:gd name="connsiteY4" fmla="*/ 0 h 3090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0672" h="3090672">
                <a:moveTo>
                  <a:pt x="1545336" y="0"/>
                </a:moveTo>
                <a:cubicBezTo>
                  <a:pt x="2398802" y="0"/>
                  <a:pt x="3090672" y="691870"/>
                  <a:pt x="3090672" y="1545336"/>
                </a:cubicBezTo>
                <a:cubicBezTo>
                  <a:pt x="3090672" y="2398802"/>
                  <a:pt x="2398802" y="3090672"/>
                  <a:pt x="1545336" y="3090672"/>
                </a:cubicBezTo>
                <a:cubicBezTo>
                  <a:pt x="691870" y="3090672"/>
                  <a:pt x="0" y="2398802"/>
                  <a:pt x="0" y="1545336"/>
                </a:cubicBezTo>
                <a:cubicBezTo>
                  <a:pt x="0" y="691870"/>
                  <a:pt x="691870" y="0"/>
                  <a:pt x="1545336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34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52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4E4F-FFC8-081B-876A-5F0DB01B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539496"/>
            <a:ext cx="8330115" cy="71323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F746E9F-2474-0415-BFE5-17B651EBFF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4632" y="1709928"/>
            <a:ext cx="4636008" cy="409415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/>
            </a:lvl1pPr>
            <a:lvl2pPr marL="228600" indent="-228600">
              <a:buFont typeface="Courier New" panose="02070309020205020404" pitchFamily="49" charset="0"/>
              <a:buChar char="o"/>
              <a:defRPr sz="1600"/>
            </a:lvl2pPr>
            <a:lvl3pPr marL="457200" indent="-228600">
              <a:buFont typeface="Courier New" panose="02070309020205020404" pitchFamily="49" charset="0"/>
              <a:buChar char="o"/>
              <a:defRPr sz="1400"/>
            </a:lvl3pPr>
            <a:lvl4pPr marL="685800" indent="-228600">
              <a:buFont typeface="Courier New" panose="02070309020205020404" pitchFamily="49" charset="0"/>
              <a:buChar char="o"/>
              <a:defRPr sz="1200"/>
            </a:lvl4pPr>
            <a:lvl5pPr marL="914400" indent="-228600">
              <a:buFont typeface="Courier New" panose="02070309020205020404" pitchFamily="49" charset="0"/>
              <a:buChar char="o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5A142-1596-74CD-CE55-ED7D1655720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486CB-7CEE-AEFE-BD1F-D5ECDF86AC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6C5B5-5FF6-BA69-B3EB-2D313DB342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76CE9F-4BD8-A748-847B-B97BB3C5BA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AA11C240-F4B7-3E31-B8FE-45758ECEFADD}"/>
              </a:ext>
            </a:extLst>
          </p:cNvPr>
          <p:cNvSpPr/>
          <p:nvPr userDrawn="1"/>
        </p:nvSpPr>
        <p:spPr>
          <a:xfrm>
            <a:off x="6656897" y="2194243"/>
            <a:ext cx="2157850" cy="4279674"/>
          </a:xfrm>
          <a:custGeom>
            <a:avLst/>
            <a:gdLst>
              <a:gd name="connsiteX0" fmla="*/ 1078925 w 2157850"/>
              <a:gd name="connsiteY0" fmla="*/ 0 h 4262645"/>
              <a:gd name="connsiteX1" fmla="*/ 2157850 w 2157850"/>
              <a:gd name="connsiteY1" fmla="*/ 1078925 h 4262645"/>
              <a:gd name="connsiteX2" fmla="*/ 2157849 w 2157850"/>
              <a:gd name="connsiteY2" fmla="*/ 4262645 h 4262645"/>
              <a:gd name="connsiteX3" fmla="*/ 0 w 2157850"/>
              <a:gd name="connsiteY3" fmla="*/ 4262645 h 4262645"/>
              <a:gd name="connsiteX4" fmla="*/ 0 w 2157850"/>
              <a:gd name="connsiteY4" fmla="*/ 1078925 h 4262645"/>
              <a:gd name="connsiteX5" fmla="*/ 1078925 w 2157850"/>
              <a:gd name="connsiteY5" fmla="*/ 0 h 426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7850" h="4262645">
                <a:moveTo>
                  <a:pt x="1078925" y="0"/>
                </a:moveTo>
                <a:cubicBezTo>
                  <a:pt x="1674799" y="0"/>
                  <a:pt x="2157850" y="483051"/>
                  <a:pt x="2157850" y="1078925"/>
                </a:cubicBezTo>
                <a:lnTo>
                  <a:pt x="2157849" y="4262645"/>
                </a:lnTo>
                <a:lnTo>
                  <a:pt x="0" y="4262645"/>
                </a:lnTo>
                <a:lnTo>
                  <a:pt x="0" y="1078925"/>
                </a:lnTo>
                <a:cubicBezTo>
                  <a:pt x="0" y="483051"/>
                  <a:pt x="483051" y="0"/>
                  <a:pt x="1078925" y="0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ounded Rectangle 13">
            <a:extLst>
              <a:ext uri="{FF2B5EF4-FFF2-40B4-BE49-F238E27FC236}">
                <a16:creationId xmlns:a16="http://schemas.microsoft.com/office/drawing/2014/main" id="{6DEC92F6-5ECE-F44A-1D1F-927CF5EC7D9C}"/>
              </a:ext>
            </a:extLst>
          </p:cNvPr>
          <p:cNvSpPr/>
          <p:nvPr userDrawn="1"/>
        </p:nvSpPr>
        <p:spPr>
          <a:xfrm>
            <a:off x="9411334" y="648233"/>
            <a:ext cx="2157849" cy="5561533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28966A6-EBB8-CA9B-6B39-A25293F2F1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8562" y="2357689"/>
            <a:ext cx="1874520" cy="4119470"/>
          </a:xfrm>
          <a:custGeom>
            <a:avLst/>
            <a:gdLst>
              <a:gd name="connsiteX0" fmla="*/ 937260 w 1874520"/>
              <a:gd name="connsiteY0" fmla="*/ 0 h 4119470"/>
              <a:gd name="connsiteX1" fmla="*/ 1874520 w 1874520"/>
              <a:gd name="connsiteY1" fmla="*/ 937260 h 4119470"/>
              <a:gd name="connsiteX2" fmla="*/ 1874519 w 1874520"/>
              <a:gd name="connsiteY2" fmla="*/ 4119470 h 4119470"/>
              <a:gd name="connsiteX3" fmla="*/ 0 w 1874520"/>
              <a:gd name="connsiteY3" fmla="*/ 4119470 h 4119470"/>
              <a:gd name="connsiteX4" fmla="*/ 0 w 1874520"/>
              <a:gd name="connsiteY4" fmla="*/ 937260 h 4119470"/>
              <a:gd name="connsiteX5" fmla="*/ 937260 w 1874520"/>
              <a:gd name="connsiteY5" fmla="*/ 0 h 411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4520" h="4119470">
                <a:moveTo>
                  <a:pt x="937260" y="0"/>
                </a:moveTo>
                <a:cubicBezTo>
                  <a:pt x="1454894" y="0"/>
                  <a:pt x="1874520" y="419626"/>
                  <a:pt x="1874520" y="937260"/>
                </a:cubicBezTo>
                <a:lnTo>
                  <a:pt x="1874519" y="4119470"/>
                </a:lnTo>
                <a:lnTo>
                  <a:pt x="0" y="4119470"/>
                </a:lnTo>
                <a:lnTo>
                  <a:pt x="0" y="937260"/>
                </a:lnTo>
                <a:cubicBezTo>
                  <a:pt x="0" y="419626"/>
                  <a:pt x="419626" y="0"/>
                  <a:pt x="937260" y="0"/>
                </a:cubicBezTo>
                <a:close/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9BA7C64-D6D8-47D4-38A4-3247DC70F1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52998" y="832103"/>
            <a:ext cx="1874520" cy="5193793"/>
          </a:xfrm>
          <a:custGeom>
            <a:avLst/>
            <a:gdLst>
              <a:gd name="connsiteX0" fmla="*/ 937260 w 1874520"/>
              <a:gd name="connsiteY0" fmla="*/ 0 h 5193793"/>
              <a:gd name="connsiteX1" fmla="*/ 1874520 w 1874520"/>
              <a:gd name="connsiteY1" fmla="*/ 937260 h 5193793"/>
              <a:gd name="connsiteX2" fmla="*/ 1874519 w 1874520"/>
              <a:gd name="connsiteY2" fmla="*/ 4256533 h 5193793"/>
              <a:gd name="connsiteX3" fmla="*/ 937259 w 1874520"/>
              <a:gd name="connsiteY3" fmla="*/ 5193793 h 5193793"/>
              <a:gd name="connsiteX4" fmla="*/ 937260 w 1874520"/>
              <a:gd name="connsiteY4" fmla="*/ 5193792 h 5193793"/>
              <a:gd name="connsiteX5" fmla="*/ 0 w 1874520"/>
              <a:gd name="connsiteY5" fmla="*/ 4256532 h 5193793"/>
              <a:gd name="connsiteX6" fmla="*/ 0 w 1874520"/>
              <a:gd name="connsiteY6" fmla="*/ 937260 h 5193793"/>
              <a:gd name="connsiteX7" fmla="*/ 937260 w 1874520"/>
              <a:gd name="connsiteY7" fmla="*/ 0 h 519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74520" h="5193793">
                <a:moveTo>
                  <a:pt x="937260" y="0"/>
                </a:moveTo>
                <a:cubicBezTo>
                  <a:pt x="1454894" y="0"/>
                  <a:pt x="1874520" y="419626"/>
                  <a:pt x="1874520" y="937260"/>
                </a:cubicBezTo>
                <a:cubicBezTo>
                  <a:pt x="1874520" y="2043684"/>
                  <a:pt x="1874519" y="3150109"/>
                  <a:pt x="1874519" y="4256533"/>
                </a:cubicBezTo>
                <a:cubicBezTo>
                  <a:pt x="1874519" y="4774167"/>
                  <a:pt x="1454893" y="5193793"/>
                  <a:pt x="937259" y="5193793"/>
                </a:cubicBezTo>
                <a:lnTo>
                  <a:pt x="937260" y="5193792"/>
                </a:lnTo>
                <a:cubicBezTo>
                  <a:pt x="419626" y="5193792"/>
                  <a:pt x="0" y="4774166"/>
                  <a:pt x="0" y="4256532"/>
                </a:cubicBezTo>
                <a:lnTo>
                  <a:pt x="0" y="937260"/>
                </a:lnTo>
                <a:cubicBezTo>
                  <a:pt x="0" y="419626"/>
                  <a:pt x="419626" y="0"/>
                  <a:pt x="937260" y="0"/>
                </a:cubicBezTo>
                <a:close/>
              </a:path>
            </a:pathLst>
          </a:custGeom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86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D4A631-0C9D-1751-49E2-ED23EE2FD54C}"/>
              </a:ext>
            </a:extLst>
          </p:cNvPr>
          <p:cNvSpPr/>
          <p:nvPr userDrawn="1"/>
        </p:nvSpPr>
        <p:spPr>
          <a:xfrm>
            <a:off x="1434154" y="5224465"/>
            <a:ext cx="9323693" cy="648464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DAFD34-8B3E-5999-6911-7AF71ADD2545}"/>
              </a:ext>
            </a:extLst>
          </p:cNvPr>
          <p:cNvSpPr/>
          <p:nvPr userDrawn="1"/>
        </p:nvSpPr>
        <p:spPr>
          <a:xfrm>
            <a:off x="1434154" y="1889355"/>
            <a:ext cx="9323693" cy="2939463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63CAF35-A996-EB2E-4006-C3C9CE8BFE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434154 w 12192000"/>
              <a:gd name="connsiteY0" fmla="*/ 5224465 h 6858000"/>
              <a:gd name="connsiteX1" fmla="*/ 1434154 w 12192000"/>
              <a:gd name="connsiteY1" fmla="*/ 5872929 h 6858000"/>
              <a:gd name="connsiteX2" fmla="*/ 10757847 w 12192000"/>
              <a:gd name="connsiteY2" fmla="*/ 5872929 h 6858000"/>
              <a:gd name="connsiteX3" fmla="*/ 10757847 w 12192000"/>
              <a:gd name="connsiteY3" fmla="*/ 5224465 h 6858000"/>
              <a:gd name="connsiteX4" fmla="*/ 1434154 w 12192000"/>
              <a:gd name="connsiteY4" fmla="*/ 1889355 h 6858000"/>
              <a:gd name="connsiteX5" fmla="*/ 1434154 w 12192000"/>
              <a:gd name="connsiteY5" fmla="*/ 4828818 h 6858000"/>
              <a:gd name="connsiteX6" fmla="*/ 10757847 w 12192000"/>
              <a:gd name="connsiteY6" fmla="*/ 4828818 h 6858000"/>
              <a:gd name="connsiteX7" fmla="*/ 10757847 w 12192000"/>
              <a:gd name="connsiteY7" fmla="*/ 1889355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1434154" y="5224465"/>
                </a:moveTo>
                <a:lnTo>
                  <a:pt x="1434154" y="5872929"/>
                </a:lnTo>
                <a:lnTo>
                  <a:pt x="10757847" y="5872929"/>
                </a:lnTo>
                <a:lnTo>
                  <a:pt x="10757847" y="5224465"/>
                </a:lnTo>
                <a:close/>
                <a:moveTo>
                  <a:pt x="1434154" y="1889355"/>
                </a:moveTo>
                <a:lnTo>
                  <a:pt x="1434154" y="4828818"/>
                </a:lnTo>
                <a:lnTo>
                  <a:pt x="10757847" y="4828818"/>
                </a:lnTo>
                <a:lnTo>
                  <a:pt x="10757847" y="188935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390130-2A06-F9EE-2060-953B27394103}"/>
              </a:ext>
            </a:extLst>
          </p:cNvPr>
          <p:cNvCxnSpPr>
            <a:cxnSpLocks/>
          </p:cNvCxnSpPr>
          <p:nvPr userDrawn="1"/>
        </p:nvCxnSpPr>
        <p:spPr>
          <a:xfrm>
            <a:off x="1789176" y="5562197"/>
            <a:ext cx="86136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AFF85-BA63-AEEF-8DF0-E072A5197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0876" y="5294376"/>
            <a:ext cx="4270248" cy="521208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3C8BA8-2082-EEAD-7670-E3C6FB475885}"/>
              </a:ext>
            </a:extLst>
          </p:cNvPr>
          <p:cNvSpPr/>
          <p:nvPr userDrawn="1"/>
        </p:nvSpPr>
        <p:spPr>
          <a:xfrm>
            <a:off x="1789904" y="2246555"/>
            <a:ext cx="8612192" cy="2225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D5EC2-0037-064B-0676-7354391A9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212" y="2871216"/>
            <a:ext cx="8037576" cy="93268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154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D7715A-A9D6-1D99-DFAC-6777A5F9734C}"/>
              </a:ext>
            </a:extLst>
          </p:cNvPr>
          <p:cNvCxnSpPr>
            <a:cxnSpLocks/>
          </p:cNvCxnSpPr>
          <p:nvPr userDrawn="1"/>
        </p:nvCxnSpPr>
        <p:spPr>
          <a:xfrm>
            <a:off x="590550" y="5252949"/>
            <a:ext cx="1101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CA92112-F2CD-2349-A469-434C3582A13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902696" y="0"/>
            <a:ext cx="1289304" cy="6857999"/>
          </a:xfrm>
          <a:custGeom>
            <a:avLst/>
            <a:gdLst>
              <a:gd name="connsiteX0" fmla="*/ 0 w 1289304"/>
              <a:gd name="connsiteY0" fmla="*/ 0 h 6857999"/>
              <a:gd name="connsiteX1" fmla="*/ 1289304 w 1289304"/>
              <a:gd name="connsiteY1" fmla="*/ 0 h 6857999"/>
              <a:gd name="connsiteX2" fmla="*/ 1289304 w 1289304"/>
              <a:gd name="connsiteY2" fmla="*/ 6857999 h 6857999"/>
              <a:gd name="connsiteX3" fmla="*/ 0 w 1289304"/>
              <a:gd name="connsiteY3" fmla="*/ 6857999 h 6857999"/>
              <a:gd name="connsiteX4" fmla="*/ 0 w 1289304"/>
              <a:gd name="connsiteY4" fmla="*/ 6013338 h 6857999"/>
              <a:gd name="connsiteX5" fmla="*/ 49800 w 1289304"/>
              <a:gd name="connsiteY5" fmla="*/ 5989348 h 6857999"/>
              <a:gd name="connsiteX6" fmla="*/ 885349 w 1289304"/>
              <a:gd name="connsiteY6" fmla="*/ 4585477 h 6857999"/>
              <a:gd name="connsiteX7" fmla="*/ 49800 w 1289304"/>
              <a:gd name="connsiteY7" fmla="*/ 3181606 h 6857999"/>
              <a:gd name="connsiteX8" fmla="*/ 0 w 1289304"/>
              <a:gd name="connsiteY8" fmla="*/ 31576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9304" h="6857999">
                <a:moveTo>
                  <a:pt x="0" y="0"/>
                </a:moveTo>
                <a:lnTo>
                  <a:pt x="1289304" y="0"/>
                </a:lnTo>
                <a:lnTo>
                  <a:pt x="1289304" y="6857999"/>
                </a:lnTo>
                <a:lnTo>
                  <a:pt x="0" y="6857999"/>
                </a:lnTo>
                <a:lnTo>
                  <a:pt x="0" y="6013338"/>
                </a:lnTo>
                <a:lnTo>
                  <a:pt x="49800" y="5989348"/>
                </a:lnTo>
                <a:cubicBezTo>
                  <a:pt x="547491" y="5718986"/>
                  <a:pt x="885349" y="5191687"/>
                  <a:pt x="885349" y="4585477"/>
                </a:cubicBezTo>
                <a:cubicBezTo>
                  <a:pt x="885349" y="3979267"/>
                  <a:pt x="547491" y="3451968"/>
                  <a:pt x="49800" y="3181606"/>
                </a:cubicBezTo>
                <a:lnTo>
                  <a:pt x="0" y="315761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D4E4F-FFC8-081B-876A-5F0DB01B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77824"/>
            <a:ext cx="8046720" cy="3721608"/>
          </a:xfrm>
        </p:spPr>
        <p:txBody>
          <a:bodyPr/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6213F1-CBAB-52BD-793A-9A2FD828EF80}"/>
              </a:ext>
            </a:extLst>
          </p:cNvPr>
          <p:cNvSpPr/>
          <p:nvPr userDrawn="1"/>
        </p:nvSpPr>
        <p:spPr>
          <a:xfrm>
            <a:off x="8594909" y="2988909"/>
            <a:ext cx="3193136" cy="3193136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B5DE1F7-9A8F-6381-6E57-67C4979D297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74157" y="3168157"/>
            <a:ext cx="2834640" cy="2834640"/>
          </a:xfrm>
          <a:custGeom>
            <a:avLst/>
            <a:gdLst>
              <a:gd name="connsiteX0" fmla="*/ 1545336 w 3090672"/>
              <a:gd name="connsiteY0" fmla="*/ 0 h 3090672"/>
              <a:gd name="connsiteX1" fmla="*/ 3090672 w 3090672"/>
              <a:gd name="connsiteY1" fmla="*/ 1545336 h 3090672"/>
              <a:gd name="connsiteX2" fmla="*/ 1545336 w 3090672"/>
              <a:gd name="connsiteY2" fmla="*/ 3090672 h 3090672"/>
              <a:gd name="connsiteX3" fmla="*/ 0 w 3090672"/>
              <a:gd name="connsiteY3" fmla="*/ 1545336 h 3090672"/>
              <a:gd name="connsiteX4" fmla="*/ 1545336 w 3090672"/>
              <a:gd name="connsiteY4" fmla="*/ 0 h 3090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0672" h="3090672">
                <a:moveTo>
                  <a:pt x="1545336" y="0"/>
                </a:moveTo>
                <a:cubicBezTo>
                  <a:pt x="2398802" y="0"/>
                  <a:pt x="3090672" y="691870"/>
                  <a:pt x="3090672" y="1545336"/>
                </a:cubicBezTo>
                <a:cubicBezTo>
                  <a:pt x="3090672" y="2398802"/>
                  <a:pt x="2398802" y="3090672"/>
                  <a:pt x="1545336" y="3090672"/>
                </a:cubicBezTo>
                <a:cubicBezTo>
                  <a:pt x="691870" y="3090672"/>
                  <a:pt x="0" y="2398802"/>
                  <a:pt x="0" y="1545336"/>
                </a:cubicBezTo>
                <a:cubicBezTo>
                  <a:pt x="0" y="691870"/>
                  <a:pt x="691870" y="0"/>
                  <a:pt x="1545336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739B4AC-0C9E-671F-73C8-DA165ED67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632" y="4645152"/>
            <a:ext cx="2944368" cy="402336"/>
          </a:xfrm>
          <a:solidFill>
            <a:schemeClr val="accent4"/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93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8801671-5354-25B9-AE33-6658E56534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9050" y="2078597"/>
            <a:ext cx="12188952" cy="2130552"/>
          </a:xfrm>
          <a:custGeom>
            <a:avLst/>
            <a:gdLst>
              <a:gd name="connsiteX0" fmla="*/ 0 w 12188952"/>
              <a:gd name="connsiteY0" fmla="*/ 0 h 2130552"/>
              <a:gd name="connsiteX1" fmla="*/ 12188952 w 12188952"/>
              <a:gd name="connsiteY1" fmla="*/ 0 h 2130552"/>
              <a:gd name="connsiteX2" fmla="*/ 12188952 w 12188952"/>
              <a:gd name="connsiteY2" fmla="*/ 2130552 h 2130552"/>
              <a:gd name="connsiteX3" fmla="*/ 11609690 w 12188952"/>
              <a:gd name="connsiteY3" fmla="*/ 2130552 h 2130552"/>
              <a:gd name="connsiteX4" fmla="*/ 11609690 w 12188952"/>
              <a:gd name="connsiteY4" fmla="*/ 303706 h 2130552"/>
              <a:gd name="connsiteX5" fmla="*/ 9232250 w 12188952"/>
              <a:gd name="connsiteY5" fmla="*/ 303706 h 2130552"/>
              <a:gd name="connsiteX6" fmla="*/ 9232250 w 12188952"/>
              <a:gd name="connsiteY6" fmla="*/ 2130552 h 2130552"/>
              <a:gd name="connsiteX7" fmla="*/ 8737338 w 12188952"/>
              <a:gd name="connsiteY7" fmla="*/ 2130552 h 2130552"/>
              <a:gd name="connsiteX8" fmla="*/ 8737338 w 12188952"/>
              <a:gd name="connsiteY8" fmla="*/ 319204 h 2130552"/>
              <a:gd name="connsiteX9" fmla="*/ 8737338 w 12188952"/>
              <a:gd name="connsiteY9" fmla="*/ 303706 h 2130552"/>
              <a:gd name="connsiteX10" fmla="*/ 6359898 w 12188952"/>
              <a:gd name="connsiteY10" fmla="*/ 303706 h 2130552"/>
              <a:gd name="connsiteX11" fmla="*/ 6359898 w 12188952"/>
              <a:gd name="connsiteY11" fmla="*/ 319204 h 2130552"/>
              <a:gd name="connsiteX12" fmla="*/ 6359898 w 12188952"/>
              <a:gd name="connsiteY12" fmla="*/ 2130552 h 2130552"/>
              <a:gd name="connsiteX13" fmla="*/ 5864985 w 12188952"/>
              <a:gd name="connsiteY13" fmla="*/ 2130552 h 2130552"/>
              <a:gd name="connsiteX14" fmla="*/ 5864985 w 12188952"/>
              <a:gd name="connsiteY14" fmla="*/ 314038 h 2130552"/>
              <a:gd name="connsiteX15" fmla="*/ 5864985 w 12188952"/>
              <a:gd name="connsiteY15" fmla="*/ 303706 h 2130552"/>
              <a:gd name="connsiteX16" fmla="*/ 3487545 w 12188952"/>
              <a:gd name="connsiteY16" fmla="*/ 303706 h 2130552"/>
              <a:gd name="connsiteX17" fmla="*/ 3487545 w 12188952"/>
              <a:gd name="connsiteY17" fmla="*/ 314038 h 2130552"/>
              <a:gd name="connsiteX18" fmla="*/ 3487545 w 12188952"/>
              <a:gd name="connsiteY18" fmla="*/ 2130552 h 2130552"/>
              <a:gd name="connsiteX19" fmla="*/ 2992632 w 12188952"/>
              <a:gd name="connsiteY19" fmla="*/ 2130552 h 2130552"/>
              <a:gd name="connsiteX20" fmla="*/ 2992632 w 12188952"/>
              <a:gd name="connsiteY20" fmla="*/ 308872 h 2130552"/>
              <a:gd name="connsiteX21" fmla="*/ 615192 w 12188952"/>
              <a:gd name="connsiteY21" fmla="*/ 308872 h 2130552"/>
              <a:gd name="connsiteX22" fmla="*/ 615192 w 12188952"/>
              <a:gd name="connsiteY22" fmla="*/ 2130552 h 2130552"/>
              <a:gd name="connsiteX23" fmla="*/ 0 w 12188952"/>
              <a:gd name="connsiteY23" fmla="*/ 2130552 h 213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88952" h="2130552">
                <a:moveTo>
                  <a:pt x="0" y="0"/>
                </a:moveTo>
                <a:lnTo>
                  <a:pt x="12188952" y="0"/>
                </a:lnTo>
                <a:lnTo>
                  <a:pt x="12188952" y="2130552"/>
                </a:lnTo>
                <a:lnTo>
                  <a:pt x="11609690" y="2130552"/>
                </a:lnTo>
                <a:lnTo>
                  <a:pt x="11609690" y="303706"/>
                </a:lnTo>
                <a:lnTo>
                  <a:pt x="9232250" y="303706"/>
                </a:lnTo>
                <a:lnTo>
                  <a:pt x="9232250" y="2130552"/>
                </a:lnTo>
                <a:lnTo>
                  <a:pt x="8737338" y="2130552"/>
                </a:lnTo>
                <a:lnTo>
                  <a:pt x="8737338" y="319204"/>
                </a:lnTo>
                <a:lnTo>
                  <a:pt x="8737338" y="303706"/>
                </a:lnTo>
                <a:lnTo>
                  <a:pt x="6359898" y="303706"/>
                </a:lnTo>
                <a:lnTo>
                  <a:pt x="6359898" y="319204"/>
                </a:lnTo>
                <a:lnTo>
                  <a:pt x="6359898" y="2130552"/>
                </a:lnTo>
                <a:lnTo>
                  <a:pt x="5864985" y="2130552"/>
                </a:lnTo>
                <a:lnTo>
                  <a:pt x="5864985" y="314038"/>
                </a:lnTo>
                <a:lnTo>
                  <a:pt x="5864985" y="303706"/>
                </a:lnTo>
                <a:lnTo>
                  <a:pt x="3487545" y="303706"/>
                </a:lnTo>
                <a:lnTo>
                  <a:pt x="3487545" y="314038"/>
                </a:lnTo>
                <a:lnTo>
                  <a:pt x="3487545" y="2130552"/>
                </a:lnTo>
                <a:lnTo>
                  <a:pt x="2992632" y="2130552"/>
                </a:lnTo>
                <a:lnTo>
                  <a:pt x="2992632" y="308872"/>
                </a:lnTo>
                <a:lnTo>
                  <a:pt x="615192" y="308872"/>
                </a:lnTo>
                <a:lnTo>
                  <a:pt x="615192" y="2130552"/>
                </a:lnTo>
                <a:lnTo>
                  <a:pt x="0" y="213055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71600-BED0-74AC-E859-D58783F0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548640"/>
            <a:ext cx="11000232" cy="713232"/>
          </a:xfrm>
        </p:spPr>
        <p:txBody>
          <a:bodyPr lIns="91440" tIns="45720" rIns="91440" b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0642D-F9B7-ABDD-56F1-C71B524A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20FC0-560E-9B91-B06D-87FEC1642A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479E1-9472-4ACD-160F-8E0AF3DC34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CF5505-6B6A-48E5-4975-2D3C5B735E22}"/>
              </a:ext>
            </a:extLst>
          </p:cNvPr>
          <p:cNvSpPr/>
          <p:nvPr userDrawn="1"/>
        </p:nvSpPr>
        <p:spPr>
          <a:xfrm>
            <a:off x="596142" y="2382303"/>
            <a:ext cx="2377440" cy="237744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05CAC1-7E1B-02CD-1894-8E1B2435F15E}"/>
              </a:ext>
            </a:extLst>
          </p:cNvPr>
          <p:cNvSpPr/>
          <p:nvPr userDrawn="1"/>
        </p:nvSpPr>
        <p:spPr>
          <a:xfrm>
            <a:off x="9213200" y="2382303"/>
            <a:ext cx="2377440" cy="237744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C60B15-4ACB-C28D-352E-000AEA2C5356}"/>
              </a:ext>
            </a:extLst>
          </p:cNvPr>
          <p:cNvSpPr/>
          <p:nvPr userDrawn="1"/>
        </p:nvSpPr>
        <p:spPr>
          <a:xfrm>
            <a:off x="6340848" y="2382303"/>
            <a:ext cx="2377440" cy="237744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FEE9F7-D771-4EFD-C9C4-3E9D3A7F5EDC}"/>
              </a:ext>
            </a:extLst>
          </p:cNvPr>
          <p:cNvSpPr/>
          <p:nvPr userDrawn="1"/>
        </p:nvSpPr>
        <p:spPr>
          <a:xfrm>
            <a:off x="3468495" y="2382303"/>
            <a:ext cx="2377440" cy="237744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D79FB56-06D0-0403-1382-8CC1873966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458" y="2624619"/>
            <a:ext cx="1892808" cy="1892808"/>
          </a:xfrm>
          <a:ln w="127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761AD9FA-7307-5761-D0BA-429414231D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10811" y="2624619"/>
            <a:ext cx="1892808" cy="1892808"/>
          </a:xfrm>
          <a:ln w="127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E90A1BAD-3EF2-3649-1433-36CC16B0077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83164" y="2624619"/>
            <a:ext cx="1892808" cy="1892808"/>
          </a:xfrm>
          <a:ln w="127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29620C04-A949-59BD-DB48-2D9657D56D9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55516" y="2624619"/>
            <a:ext cx="1892808" cy="1892808"/>
          </a:xfrm>
          <a:ln w="127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66E54D-8BCB-94BE-96AC-1DF03BC8E3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7696" y="5001768"/>
            <a:ext cx="1883664" cy="36576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65E13D5-A494-5C7B-7D8B-ACC5A9CC2B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15383" y="5001768"/>
            <a:ext cx="1883664" cy="36576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5E9E9DB-B904-0E52-F36E-875DEF5561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87736" y="5001768"/>
            <a:ext cx="1883664" cy="36576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AFAB388-1703-05B3-FF78-8BD61D0DBF6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56420" y="4995055"/>
            <a:ext cx="1883664" cy="36576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0F7A7B-C617-73EF-C258-1DE68E292A5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7696" y="5477256"/>
            <a:ext cx="1883664" cy="36576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505B010-0DE0-160A-8F55-99CBBD0B51C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715383" y="5477256"/>
            <a:ext cx="1883664" cy="36576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587A03F-BE4E-C7A4-28CD-3B4C581E553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587736" y="5477256"/>
            <a:ext cx="1883664" cy="36576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AE93713-B7D7-8AA5-A8BF-59C7A0F464F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456420" y="5477256"/>
            <a:ext cx="1883664" cy="36576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3134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1600-BED0-74AC-E859-D58783F0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CF5505-6B6A-48E5-4975-2D3C5B735E22}"/>
              </a:ext>
            </a:extLst>
          </p:cNvPr>
          <p:cNvSpPr/>
          <p:nvPr userDrawn="1"/>
        </p:nvSpPr>
        <p:spPr>
          <a:xfrm>
            <a:off x="859536" y="1316736"/>
            <a:ext cx="1920240" cy="192024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05CAC1-7E1B-02CD-1894-8E1B2435F15E}"/>
              </a:ext>
            </a:extLst>
          </p:cNvPr>
          <p:cNvSpPr/>
          <p:nvPr userDrawn="1"/>
        </p:nvSpPr>
        <p:spPr>
          <a:xfrm>
            <a:off x="9473184" y="1316736"/>
            <a:ext cx="1920240" cy="192024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C60B15-4ACB-C28D-352E-000AEA2C5356}"/>
              </a:ext>
            </a:extLst>
          </p:cNvPr>
          <p:cNvSpPr/>
          <p:nvPr userDrawn="1"/>
        </p:nvSpPr>
        <p:spPr>
          <a:xfrm>
            <a:off x="6601968" y="1316736"/>
            <a:ext cx="1920240" cy="192024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FEE9F7-D771-4EFD-C9C4-3E9D3A7F5EDC}"/>
              </a:ext>
            </a:extLst>
          </p:cNvPr>
          <p:cNvSpPr/>
          <p:nvPr userDrawn="1"/>
        </p:nvSpPr>
        <p:spPr>
          <a:xfrm>
            <a:off x="3730752" y="1316736"/>
            <a:ext cx="1920240" cy="192024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D79FB56-06D0-0403-1382-8CC1873966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5840" y="1463040"/>
            <a:ext cx="1627632" cy="1627632"/>
          </a:xfrm>
          <a:ln w="127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761AD9FA-7307-5761-D0BA-429414231D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77056" y="1463040"/>
            <a:ext cx="1627632" cy="1627632"/>
          </a:xfrm>
          <a:ln w="127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E90A1BAD-3EF2-3649-1433-36CC16B0077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48272" y="1463040"/>
            <a:ext cx="1627632" cy="1627632"/>
          </a:xfrm>
          <a:ln w="127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29620C04-A949-59BD-DB48-2D9657D56D9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19488" y="1463040"/>
            <a:ext cx="1627632" cy="1627632"/>
          </a:xfrm>
          <a:ln w="127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66E54D-8BCB-94BE-96AC-1DF03BC8E3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1871" y="3310128"/>
            <a:ext cx="254203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65E13D5-A494-5C7B-7D8B-ACC5A9CC2B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25459" y="3310128"/>
            <a:ext cx="254203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5E9E9DB-B904-0E52-F36E-875DEF5561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99047" y="3310128"/>
            <a:ext cx="254203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AFAB388-1703-05B3-FF78-8BD61D0DBF6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72635" y="3310128"/>
            <a:ext cx="254203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0F7A7B-C617-73EF-C258-1DE68E292A5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0451" y="3547872"/>
            <a:ext cx="240487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505B010-0DE0-160A-8F55-99CBBD0B51C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494039" y="3547872"/>
            <a:ext cx="240487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587A03F-BE4E-C7A4-28CD-3B4C581E553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627" y="3547872"/>
            <a:ext cx="240487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AE93713-B7D7-8AA5-A8BF-59C7A0F464F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241215" y="3547872"/>
            <a:ext cx="240487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694D5D-D114-545E-8968-EE52F1FAACD9}"/>
              </a:ext>
            </a:extLst>
          </p:cNvPr>
          <p:cNvSpPr/>
          <p:nvPr userDrawn="1"/>
        </p:nvSpPr>
        <p:spPr>
          <a:xfrm>
            <a:off x="891094" y="4046638"/>
            <a:ext cx="1920240" cy="192024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1F0EA9-F152-D4A8-60CA-876313A12A0F}"/>
              </a:ext>
            </a:extLst>
          </p:cNvPr>
          <p:cNvSpPr/>
          <p:nvPr userDrawn="1"/>
        </p:nvSpPr>
        <p:spPr>
          <a:xfrm>
            <a:off x="9504742" y="4046638"/>
            <a:ext cx="1920240" cy="192024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29A927-D447-C6DB-D0DF-295C86F7F543}"/>
              </a:ext>
            </a:extLst>
          </p:cNvPr>
          <p:cNvSpPr/>
          <p:nvPr userDrawn="1"/>
        </p:nvSpPr>
        <p:spPr>
          <a:xfrm>
            <a:off x="6633526" y="4046638"/>
            <a:ext cx="1920240" cy="192024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B43E8A-FF02-8CD2-CA08-4C1AE2DC9896}"/>
              </a:ext>
            </a:extLst>
          </p:cNvPr>
          <p:cNvSpPr/>
          <p:nvPr userDrawn="1"/>
        </p:nvSpPr>
        <p:spPr>
          <a:xfrm>
            <a:off x="3762310" y="4046638"/>
            <a:ext cx="1920240" cy="192024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25">
            <a:extLst>
              <a:ext uri="{FF2B5EF4-FFF2-40B4-BE49-F238E27FC236}">
                <a16:creationId xmlns:a16="http://schemas.microsoft.com/office/drawing/2014/main" id="{3132BE3B-1EE9-7716-ECB5-8BC0B89EAEB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7398" y="4192942"/>
            <a:ext cx="1627632" cy="1627632"/>
          </a:xfrm>
          <a:ln w="127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5">
            <a:extLst>
              <a:ext uri="{FF2B5EF4-FFF2-40B4-BE49-F238E27FC236}">
                <a16:creationId xmlns:a16="http://schemas.microsoft.com/office/drawing/2014/main" id="{FE921522-E652-E53C-FF12-51A48357AF8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908614" y="4192942"/>
            <a:ext cx="1627632" cy="1627632"/>
          </a:xfrm>
          <a:ln w="127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5">
            <a:extLst>
              <a:ext uri="{FF2B5EF4-FFF2-40B4-BE49-F238E27FC236}">
                <a16:creationId xmlns:a16="http://schemas.microsoft.com/office/drawing/2014/main" id="{214CB254-16F9-3553-594E-EB218F23206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79830" y="4192942"/>
            <a:ext cx="1627632" cy="1627632"/>
          </a:xfrm>
          <a:ln w="127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7A9EC28A-341B-93AD-0878-FD6FB1FA09A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651046" y="4192942"/>
            <a:ext cx="1627632" cy="1627632"/>
          </a:xfrm>
          <a:ln w="127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F9600B41-7AC1-4AB3-D477-3DED96C45DA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83429" y="6040030"/>
            <a:ext cx="254203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F047050C-D925-8024-FE84-059D6ED498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57017" y="6040030"/>
            <a:ext cx="254203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FA98DD5A-5CCF-06EC-A37C-6B8F73DEA24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30605" y="6040030"/>
            <a:ext cx="254203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36E51CF1-6CE1-4C2B-B0F3-E27AC9D8E07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204193" y="6040030"/>
            <a:ext cx="254203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2E220CFE-09FA-9F6C-0140-22550E40408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20451" y="6281928"/>
            <a:ext cx="240487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2CD098FD-F755-DEEF-961D-C2CD950DD44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494039" y="6281928"/>
            <a:ext cx="240487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7B8F406E-5772-0785-778D-9C3A53DF013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67627" y="6281928"/>
            <a:ext cx="240487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FD8160AF-264D-1536-7344-9E2C417A079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241215" y="6281928"/>
            <a:ext cx="240487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73789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8801671-5354-25B9-AE33-6658E56534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9050" y="2075688"/>
            <a:ext cx="12188952" cy="141732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351F93D-D965-F520-0596-E03E472A49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1500" y="2327104"/>
            <a:ext cx="1828979" cy="914489"/>
          </a:xfrm>
          <a:custGeom>
            <a:avLst/>
            <a:gdLst>
              <a:gd name="connsiteX0" fmla="*/ 91449 w 1828979"/>
              <a:gd name="connsiteY0" fmla="*/ 0 h 914489"/>
              <a:gd name="connsiteX1" fmla="*/ 1737530 w 1828979"/>
              <a:gd name="connsiteY1" fmla="*/ 0 h 914489"/>
              <a:gd name="connsiteX2" fmla="*/ 1828979 w 1828979"/>
              <a:gd name="connsiteY2" fmla="*/ 91449 h 914489"/>
              <a:gd name="connsiteX3" fmla="*/ 1828979 w 1828979"/>
              <a:gd name="connsiteY3" fmla="*/ 823040 h 914489"/>
              <a:gd name="connsiteX4" fmla="*/ 1737530 w 1828979"/>
              <a:gd name="connsiteY4" fmla="*/ 914489 h 914489"/>
              <a:gd name="connsiteX5" fmla="*/ 91449 w 1828979"/>
              <a:gd name="connsiteY5" fmla="*/ 914489 h 914489"/>
              <a:gd name="connsiteX6" fmla="*/ 0 w 1828979"/>
              <a:gd name="connsiteY6" fmla="*/ 823040 h 914489"/>
              <a:gd name="connsiteX7" fmla="*/ 0 w 1828979"/>
              <a:gd name="connsiteY7" fmla="*/ 91449 h 914489"/>
              <a:gd name="connsiteX8" fmla="*/ 91449 w 1828979"/>
              <a:gd name="connsiteY8" fmla="*/ 0 h 91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979" h="914489">
                <a:moveTo>
                  <a:pt x="91449" y="0"/>
                </a:moveTo>
                <a:lnTo>
                  <a:pt x="1737530" y="0"/>
                </a:lnTo>
                <a:cubicBezTo>
                  <a:pt x="1788036" y="0"/>
                  <a:pt x="1828979" y="40943"/>
                  <a:pt x="1828979" y="91449"/>
                </a:cubicBezTo>
                <a:lnTo>
                  <a:pt x="1828979" y="823040"/>
                </a:lnTo>
                <a:cubicBezTo>
                  <a:pt x="1828979" y="873546"/>
                  <a:pt x="1788036" y="914489"/>
                  <a:pt x="1737530" y="914489"/>
                </a:cubicBezTo>
                <a:lnTo>
                  <a:pt x="91449" y="914489"/>
                </a:lnTo>
                <a:cubicBezTo>
                  <a:pt x="40943" y="914489"/>
                  <a:pt x="0" y="873546"/>
                  <a:pt x="0" y="823040"/>
                </a:cubicBezTo>
                <a:lnTo>
                  <a:pt x="0" y="91449"/>
                </a:lnTo>
                <a:cubicBezTo>
                  <a:pt x="0" y="40943"/>
                  <a:pt x="40943" y="0"/>
                  <a:pt x="9144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none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71600-BED0-74AC-E859-D58783F0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548640"/>
            <a:ext cx="11000232" cy="713232"/>
          </a:xfrm>
        </p:spPr>
        <p:txBody>
          <a:bodyPr lIns="91440" tIns="45720" rIns="91440" b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0642D-F9B7-ABDD-56F1-C71B524A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20FC0-560E-9B91-B06D-87FEC1642A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479E1-9472-4ACD-160F-8E0AF3DC34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0F7A7B-C617-73EF-C258-1DE68E292A5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072" y="3648456"/>
            <a:ext cx="1828800" cy="950976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0" baseline="0"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7B23B82-FE48-691B-0614-E1EBC67266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858643" y="2327104"/>
            <a:ext cx="1828979" cy="914489"/>
          </a:xfrm>
          <a:custGeom>
            <a:avLst/>
            <a:gdLst>
              <a:gd name="connsiteX0" fmla="*/ 91449 w 1828979"/>
              <a:gd name="connsiteY0" fmla="*/ 0 h 914489"/>
              <a:gd name="connsiteX1" fmla="*/ 1737530 w 1828979"/>
              <a:gd name="connsiteY1" fmla="*/ 0 h 914489"/>
              <a:gd name="connsiteX2" fmla="*/ 1828979 w 1828979"/>
              <a:gd name="connsiteY2" fmla="*/ 91449 h 914489"/>
              <a:gd name="connsiteX3" fmla="*/ 1828979 w 1828979"/>
              <a:gd name="connsiteY3" fmla="*/ 823040 h 914489"/>
              <a:gd name="connsiteX4" fmla="*/ 1737530 w 1828979"/>
              <a:gd name="connsiteY4" fmla="*/ 914489 h 914489"/>
              <a:gd name="connsiteX5" fmla="*/ 91449 w 1828979"/>
              <a:gd name="connsiteY5" fmla="*/ 914489 h 914489"/>
              <a:gd name="connsiteX6" fmla="*/ 0 w 1828979"/>
              <a:gd name="connsiteY6" fmla="*/ 823040 h 914489"/>
              <a:gd name="connsiteX7" fmla="*/ 0 w 1828979"/>
              <a:gd name="connsiteY7" fmla="*/ 91449 h 914489"/>
              <a:gd name="connsiteX8" fmla="*/ 91449 w 1828979"/>
              <a:gd name="connsiteY8" fmla="*/ 0 h 91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979" h="914489">
                <a:moveTo>
                  <a:pt x="91449" y="0"/>
                </a:moveTo>
                <a:lnTo>
                  <a:pt x="1737530" y="0"/>
                </a:lnTo>
                <a:cubicBezTo>
                  <a:pt x="1788036" y="0"/>
                  <a:pt x="1828979" y="40943"/>
                  <a:pt x="1828979" y="91449"/>
                </a:cubicBezTo>
                <a:lnTo>
                  <a:pt x="1828979" y="823040"/>
                </a:lnTo>
                <a:cubicBezTo>
                  <a:pt x="1828979" y="873546"/>
                  <a:pt x="1788036" y="914489"/>
                  <a:pt x="1737530" y="914489"/>
                </a:cubicBezTo>
                <a:lnTo>
                  <a:pt x="91449" y="914489"/>
                </a:lnTo>
                <a:cubicBezTo>
                  <a:pt x="40943" y="914489"/>
                  <a:pt x="0" y="873546"/>
                  <a:pt x="0" y="823040"/>
                </a:cubicBezTo>
                <a:lnTo>
                  <a:pt x="0" y="91449"/>
                </a:lnTo>
                <a:cubicBezTo>
                  <a:pt x="0" y="40943"/>
                  <a:pt x="40943" y="0"/>
                  <a:pt x="9144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none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38ADFA-DB10-BC5C-BC22-FDE36D0C70D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145786" y="2327104"/>
            <a:ext cx="1828979" cy="914489"/>
          </a:xfrm>
          <a:custGeom>
            <a:avLst/>
            <a:gdLst>
              <a:gd name="connsiteX0" fmla="*/ 91449 w 1828979"/>
              <a:gd name="connsiteY0" fmla="*/ 0 h 914489"/>
              <a:gd name="connsiteX1" fmla="*/ 1737530 w 1828979"/>
              <a:gd name="connsiteY1" fmla="*/ 0 h 914489"/>
              <a:gd name="connsiteX2" fmla="*/ 1828979 w 1828979"/>
              <a:gd name="connsiteY2" fmla="*/ 91449 h 914489"/>
              <a:gd name="connsiteX3" fmla="*/ 1828979 w 1828979"/>
              <a:gd name="connsiteY3" fmla="*/ 823040 h 914489"/>
              <a:gd name="connsiteX4" fmla="*/ 1737530 w 1828979"/>
              <a:gd name="connsiteY4" fmla="*/ 914489 h 914489"/>
              <a:gd name="connsiteX5" fmla="*/ 91449 w 1828979"/>
              <a:gd name="connsiteY5" fmla="*/ 914489 h 914489"/>
              <a:gd name="connsiteX6" fmla="*/ 0 w 1828979"/>
              <a:gd name="connsiteY6" fmla="*/ 823040 h 914489"/>
              <a:gd name="connsiteX7" fmla="*/ 0 w 1828979"/>
              <a:gd name="connsiteY7" fmla="*/ 91449 h 914489"/>
              <a:gd name="connsiteX8" fmla="*/ 91449 w 1828979"/>
              <a:gd name="connsiteY8" fmla="*/ 0 h 91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979" h="914489">
                <a:moveTo>
                  <a:pt x="91449" y="0"/>
                </a:moveTo>
                <a:lnTo>
                  <a:pt x="1737530" y="0"/>
                </a:lnTo>
                <a:cubicBezTo>
                  <a:pt x="1788036" y="0"/>
                  <a:pt x="1828979" y="40943"/>
                  <a:pt x="1828979" y="91449"/>
                </a:cubicBezTo>
                <a:lnTo>
                  <a:pt x="1828979" y="823040"/>
                </a:lnTo>
                <a:cubicBezTo>
                  <a:pt x="1828979" y="873546"/>
                  <a:pt x="1788036" y="914489"/>
                  <a:pt x="1737530" y="914489"/>
                </a:cubicBezTo>
                <a:lnTo>
                  <a:pt x="91449" y="914489"/>
                </a:lnTo>
                <a:cubicBezTo>
                  <a:pt x="40943" y="914489"/>
                  <a:pt x="0" y="873546"/>
                  <a:pt x="0" y="823040"/>
                </a:cubicBezTo>
                <a:lnTo>
                  <a:pt x="0" y="91449"/>
                </a:lnTo>
                <a:cubicBezTo>
                  <a:pt x="0" y="40943"/>
                  <a:pt x="40943" y="0"/>
                  <a:pt x="9144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none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3303E63-49FF-BF6A-65B2-B3791D5E8E9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32929" y="2327104"/>
            <a:ext cx="1828979" cy="914489"/>
          </a:xfrm>
          <a:custGeom>
            <a:avLst/>
            <a:gdLst>
              <a:gd name="connsiteX0" fmla="*/ 91449 w 1828979"/>
              <a:gd name="connsiteY0" fmla="*/ 0 h 914489"/>
              <a:gd name="connsiteX1" fmla="*/ 1737530 w 1828979"/>
              <a:gd name="connsiteY1" fmla="*/ 0 h 914489"/>
              <a:gd name="connsiteX2" fmla="*/ 1828979 w 1828979"/>
              <a:gd name="connsiteY2" fmla="*/ 91449 h 914489"/>
              <a:gd name="connsiteX3" fmla="*/ 1828979 w 1828979"/>
              <a:gd name="connsiteY3" fmla="*/ 823040 h 914489"/>
              <a:gd name="connsiteX4" fmla="*/ 1737530 w 1828979"/>
              <a:gd name="connsiteY4" fmla="*/ 914489 h 914489"/>
              <a:gd name="connsiteX5" fmla="*/ 91449 w 1828979"/>
              <a:gd name="connsiteY5" fmla="*/ 914489 h 914489"/>
              <a:gd name="connsiteX6" fmla="*/ 0 w 1828979"/>
              <a:gd name="connsiteY6" fmla="*/ 823040 h 914489"/>
              <a:gd name="connsiteX7" fmla="*/ 0 w 1828979"/>
              <a:gd name="connsiteY7" fmla="*/ 91449 h 914489"/>
              <a:gd name="connsiteX8" fmla="*/ 91449 w 1828979"/>
              <a:gd name="connsiteY8" fmla="*/ 0 h 91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979" h="914489">
                <a:moveTo>
                  <a:pt x="91449" y="0"/>
                </a:moveTo>
                <a:lnTo>
                  <a:pt x="1737530" y="0"/>
                </a:lnTo>
                <a:cubicBezTo>
                  <a:pt x="1788036" y="0"/>
                  <a:pt x="1828979" y="40943"/>
                  <a:pt x="1828979" y="91449"/>
                </a:cubicBezTo>
                <a:lnTo>
                  <a:pt x="1828979" y="823040"/>
                </a:lnTo>
                <a:cubicBezTo>
                  <a:pt x="1828979" y="873546"/>
                  <a:pt x="1788036" y="914489"/>
                  <a:pt x="1737530" y="914489"/>
                </a:cubicBezTo>
                <a:lnTo>
                  <a:pt x="91449" y="914489"/>
                </a:lnTo>
                <a:cubicBezTo>
                  <a:pt x="40943" y="914489"/>
                  <a:pt x="0" y="873546"/>
                  <a:pt x="0" y="823040"/>
                </a:cubicBezTo>
                <a:lnTo>
                  <a:pt x="0" y="91449"/>
                </a:lnTo>
                <a:cubicBezTo>
                  <a:pt x="0" y="40943"/>
                  <a:pt x="40943" y="0"/>
                  <a:pt x="9144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none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019BCBF8-9A0B-77E4-5DF7-8CD785D7591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720072" y="2327104"/>
            <a:ext cx="1828979" cy="914489"/>
          </a:xfrm>
          <a:custGeom>
            <a:avLst/>
            <a:gdLst>
              <a:gd name="connsiteX0" fmla="*/ 91449 w 1828979"/>
              <a:gd name="connsiteY0" fmla="*/ 0 h 914489"/>
              <a:gd name="connsiteX1" fmla="*/ 1737530 w 1828979"/>
              <a:gd name="connsiteY1" fmla="*/ 0 h 914489"/>
              <a:gd name="connsiteX2" fmla="*/ 1828979 w 1828979"/>
              <a:gd name="connsiteY2" fmla="*/ 91449 h 914489"/>
              <a:gd name="connsiteX3" fmla="*/ 1828979 w 1828979"/>
              <a:gd name="connsiteY3" fmla="*/ 823040 h 914489"/>
              <a:gd name="connsiteX4" fmla="*/ 1737530 w 1828979"/>
              <a:gd name="connsiteY4" fmla="*/ 914489 h 914489"/>
              <a:gd name="connsiteX5" fmla="*/ 91449 w 1828979"/>
              <a:gd name="connsiteY5" fmla="*/ 914489 h 914489"/>
              <a:gd name="connsiteX6" fmla="*/ 0 w 1828979"/>
              <a:gd name="connsiteY6" fmla="*/ 823040 h 914489"/>
              <a:gd name="connsiteX7" fmla="*/ 0 w 1828979"/>
              <a:gd name="connsiteY7" fmla="*/ 91449 h 914489"/>
              <a:gd name="connsiteX8" fmla="*/ 91449 w 1828979"/>
              <a:gd name="connsiteY8" fmla="*/ 0 h 91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979" h="914489">
                <a:moveTo>
                  <a:pt x="91449" y="0"/>
                </a:moveTo>
                <a:lnTo>
                  <a:pt x="1737530" y="0"/>
                </a:lnTo>
                <a:cubicBezTo>
                  <a:pt x="1788036" y="0"/>
                  <a:pt x="1828979" y="40943"/>
                  <a:pt x="1828979" y="91449"/>
                </a:cubicBezTo>
                <a:lnTo>
                  <a:pt x="1828979" y="823040"/>
                </a:lnTo>
                <a:cubicBezTo>
                  <a:pt x="1828979" y="873546"/>
                  <a:pt x="1788036" y="914489"/>
                  <a:pt x="1737530" y="914489"/>
                </a:cubicBezTo>
                <a:lnTo>
                  <a:pt x="91449" y="914489"/>
                </a:lnTo>
                <a:cubicBezTo>
                  <a:pt x="40943" y="914489"/>
                  <a:pt x="0" y="873546"/>
                  <a:pt x="0" y="823040"/>
                </a:cubicBezTo>
                <a:lnTo>
                  <a:pt x="0" y="91449"/>
                </a:lnTo>
                <a:cubicBezTo>
                  <a:pt x="0" y="40943"/>
                  <a:pt x="40943" y="0"/>
                  <a:pt x="9144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none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370E1F27-CA25-CC83-8648-BD2FF656629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862072" y="3648456"/>
            <a:ext cx="1828800" cy="950976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0" baseline="0"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06E2DAC1-4D59-B9A9-D3E3-8469F6A8064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48072" y="3648456"/>
            <a:ext cx="1828800" cy="950976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0" baseline="0"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7CCFBD73-F10F-920A-8618-49FA1D1D7B3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434072" y="3648456"/>
            <a:ext cx="1828800" cy="950976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0" baseline="0"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28FCF34F-43DD-F6CD-17E8-07173138671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720072" y="3648456"/>
            <a:ext cx="1828800" cy="950976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0" baseline="0"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323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E271D-58B4-99E6-362C-DD1C21F4B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096" y="1673352"/>
            <a:ext cx="5157216" cy="338328"/>
          </a:xfrm>
        </p:spPr>
        <p:txBody>
          <a:bodyPr anchor="t"/>
          <a:lstStyle>
            <a:lvl1pPr marL="0" indent="0"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6393B-EA4C-7241-94FA-169F6C1D5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2176272"/>
            <a:ext cx="4443984" cy="1563624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2pPr>
            <a:lvl3pPr marL="11430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3pPr>
            <a:lvl4pPr marL="16002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4pPr>
            <a:lvl5pPr marL="211455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A20A9-6C2F-89E2-1241-5281CF14E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8096" y="4114800"/>
            <a:ext cx="5157216" cy="338328"/>
          </a:xfrm>
        </p:spPr>
        <p:txBody>
          <a:bodyPr anchor="t"/>
          <a:lstStyle>
            <a:lvl1pPr marL="0" indent="0"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BBA64-3944-C0BE-4D5F-2745DA48B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0352" y="4617720"/>
            <a:ext cx="4443984" cy="1563624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2pPr>
            <a:lvl3pPr marL="11430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3pPr>
            <a:lvl4pPr marL="16002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4pPr>
            <a:lvl5pPr marL="211455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DB55E-AAE4-9CE0-F3F5-42FC0405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402FF-5F4B-360D-40AE-AAD76628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09ACC-3E58-495F-2609-AA1164DD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0F7DD41-68BA-5ED4-4C63-7E8F329A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539496"/>
            <a:ext cx="6480264" cy="71323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1440363F-8B44-DEEA-CA7B-6EC275DE9BB0}"/>
              </a:ext>
            </a:extLst>
          </p:cNvPr>
          <p:cNvSpPr/>
          <p:nvPr userDrawn="1"/>
        </p:nvSpPr>
        <p:spPr>
          <a:xfrm>
            <a:off x="6928320" y="692650"/>
            <a:ext cx="3474720" cy="539496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90DE099-D4CE-AF4C-15A9-B5ED3DCFBD7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65480" y="834382"/>
            <a:ext cx="3200400" cy="5111496"/>
          </a:xfrm>
          <a:custGeom>
            <a:avLst/>
            <a:gdLst>
              <a:gd name="connsiteX0" fmla="*/ 1600200 w 3200400"/>
              <a:gd name="connsiteY0" fmla="*/ 0 h 5111496"/>
              <a:gd name="connsiteX1" fmla="*/ 3200400 w 3200400"/>
              <a:gd name="connsiteY1" fmla="*/ 1600200 h 5111496"/>
              <a:gd name="connsiteX2" fmla="*/ 3200400 w 3200400"/>
              <a:gd name="connsiteY2" fmla="*/ 3511296 h 5111496"/>
              <a:gd name="connsiteX3" fmla="*/ 1600200 w 3200400"/>
              <a:gd name="connsiteY3" fmla="*/ 5111496 h 5111496"/>
              <a:gd name="connsiteX4" fmla="*/ 0 w 3200400"/>
              <a:gd name="connsiteY4" fmla="*/ 3511296 h 5111496"/>
              <a:gd name="connsiteX5" fmla="*/ 0 w 3200400"/>
              <a:gd name="connsiteY5" fmla="*/ 1600200 h 5111496"/>
              <a:gd name="connsiteX6" fmla="*/ 1600200 w 3200400"/>
              <a:gd name="connsiteY6" fmla="*/ 0 h 5111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00400" h="5111496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lnTo>
                  <a:pt x="3200400" y="3511296"/>
                </a:lnTo>
                <a:cubicBezTo>
                  <a:pt x="3200400" y="4395062"/>
                  <a:pt x="2483966" y="5111496"/>
                  <a:pt x="1600200" y="5111496"/>
                </a:cubicBezTo>
                <a:cubicBezTo>
                  <a:pt x="716434" y="5111496"/>
                  <a:pt x="0" y="4395062"/>
                  <a:pt x="0" y="3511296"/>
                </a:cubicBezTo>
                <a:lnTo>
                  <a:pt x="0" y="1600200"/>
                </a:ln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>
              <a:buNone/>
              <a:defRPr lang="en-US" sz="1400"/>
            </a:lvl1pPr>
          </a:lstStyle>
          <a:p>
            <a:pPr marL="228600" lvl="0" indent="-228600" algn="ctr"/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56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3A8960C-A12E-D82A-6B11-91A17BB387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1659514"/>
            <a:ext cx="12188952" cy="7132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E271D-58B4-99E6-362C-DD1C21F4B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" y="2788920"/>
            <a:ext cx="2926080" cy="502920"/>
          </a:xfrm>
        </p:spPr>
        <p:txBody>
          <a:bodyPr anchor="ctr"/>
          <a:lstStyle>
            <a:lvl1pPr marL="0" indent="0"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6393B-EA4C-7241-94FA-169F6C1D5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383280"/>
            <a:ext cx="3310128" cy="2578608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2pPr>
            <a:lvl3pPr marL="11430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3pPr>
            <a:lvl4pPr marL="16002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4pPr>
            <a:lvl5pPr marL="211455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A20A9-6C2F-89E2-1241-5281CF14E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99432" y="2788920"/>
            <a:ext cx="2926080" cy="502920"/>
          </a:xfrm>
        </p:spPr>
        <p:txBody>
          <a:bodyPr anchor="ctr"/>
          <a:lstStyle>
            <a:lvl1pPr marL="0" indent="0"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BBA64-3944-C0BE-4D5F-2745DA48B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79976" y="3383280"/>
            <a:ext cx="3310128" cy="2578608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2pPr>
            <a:lvl3pPr marL="11430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3pPr>
            <a:lvl4pPr marL="16002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4pPr>
            <a:lvl5pPr marL="211455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DB55E-AAE4-9CE0-F3F5-42FC0405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402FF-5F4B-360D-40AE-AAD76628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09ACC-3E58-495F-2609-AA1164DD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0F7DD41-68BA-5ED4-4C63-7E8F329A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539496"/>
            <a:ext cx="11137392" cy="71323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FC5E0B4-4989-E17B-6DAA-16B8AFB102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22208" y="2788920"/>
            <a:ext cx="2926080" cy="502920"/>
          </a:xfrm>
        </p:spPr>
        <p:txBody>
          <a:bodyPr anchor="ctr"/>
          <a:lstStyle>
            <a:lvl1pPr marL="0" indent="0"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D6DEF40E-B278-4F59-AAF8-8468E2B08F3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275320" y="3383280"/>
            <a:ext cx="3310128" cy="2578608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2pPr>
            <a:lvl3pPr marL="11430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3pPr>
            <a:lvl4pPr marL="16002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4pPr>
            <a:lvl5pPr marL="211455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80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03890E5-21F7-5145-68D0-81916C073BFE}"/>
              </a:ext>
            </a:extLst>
          </p:cNvPr>
          <p:cNvSpPr/>
          <p:nvPr userDrawn="1"/>
        </p:nvSpPr>
        <p:spPr>
          <a:xfrm>
            <a:off x="7607808" y="2505456"/>
            <a:ext cx="3494544" cy="3494544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6338A-E3B7-F581-6979-B6DB684C81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47888" y="0"/>
            <a:ext cx="2203704" cy="6464808"/>
          </a:xfrm>
          <a:custGeom>
            <a:avLst/>
            <a:gdLst>
              <a:gd name="connsiteX0" fmla="*/ 0 w 2203704"/>
              <a:gd name="connsiteY0" fmla="*/ 5604176 h 6464808"/>
              <a:gd name="connsiteX1" fmla="*/ 130276 w 2203704"/>
              <a:gd name="connsiteY1" fmla="*/ 5701594 h 6464808"/>
              <a:gd name="connsiteX2" fmla="*/ 1107192 w 2203704"/>
              <a:gd name="connsiteY2" fmla="*/ 6000000 h 6464808"/>
              <a:gd name="connsiteX3" fmla="*/ 2084109 w 2203704"/>
              <a:gd name="connsiteY3" fmla="*/ 5701594 h 6464808"/>
              <a:gd name="connsiteX4" fmla="*/ 2203704 w 2203704"/>
              <a:gd name="connsiteY4" fmla="*/ 5612162 h 6464808"/>
              <a:gd name="connsiteX5" fmla="*/ 2203704 w 2203704"/>
              <a:gd name="connsiteY5" fmla="*/ 6464808 h 6464808"/>
              <a:gd name="connsiteX6" fmla="*/ 0 w 2203704"/>
              <a:gd name="connsiteY6" fmla="*/ 6464808 h 6464808"/>
              <a:gd name="connsiteX7" fmla="*/ 0 w 2203704"/>
              <a:gd name="connsiteY7" fmla="*/ 0 h 6464808"/>
              <a:gd name="connsiteX8" fmla="*/ 2203704 w 2203704"/>
              <a:gd name="connsiteY8" fmla="*/ 0 h 6464808"/>
              <a:gd name="connsiteX9" fmla="*/ 2203704 w 2203704"/>
              <a:gd name="connsiteY9" fmla="*/ 2893295 h 6464808"/>
              <a:gd name="connsiteX10" fmla="*/ 2084109 w 2203704"/>
              <a:gd name="connsiteY10" fmla="*/ 2803863 h 6464808"/>
              <a:gd name="connsiteX11" fmla="*/ 1107192 w 2203704"/>
              <a:gd name="connsiteY11" fmla="*/ 2505456 h 6464808"/>
              <a:gd name="connsiteX12" fmla="*/ 130276 w 2203704"/>
              <a:gd name="connsiteY12" fmla="*/ 2803863 h 6464808"/>
              <a:gd name="connsiteX13" fmla="*/ 0 w 2203704"/>
              <a:gd name="connsiteY13" fmla="*/ 2901281 h 646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3704" h="6464808">
                <a:moveTo>
                  <a:pt x="0" y="5604176"/>
                </a:moveTo>
                <a:lnTo>
                  <a:pt x="130276" y="5701594"/>
                </a:lnTo>
                <a:cubicBezTo>
                  <a:pt x="409142" y="5889992"/>
                  <a:pt x="745320" y="6000000"/>
                  <a:pt x="1107192" y="6000000"/>
                </a:cubicBezTo>
                <a:cubicBezTo>
                  <a:pt x="1469064" y="6000000"/>
                  <a:pt x="1805242" y="5889992"/>
                  <a:pt x="2084109" y="5701594"/>
                </a:cubicBezTo>
                <a:lnTo>
                  <a:pt x="2203704" y="5612162"/>
                </a:lnTo>
                <a:lnTo>
                  <a:pt x="2203704" y="6464808"/>
                </a:lnTo>
                <a:lnTo>
                  <a:pt x="0" y="6464808"/>
                </a:lnTo>
                <a:close/>
                <a:moveTo>
                  <a:pt x="0" y="0"/>
                </a:moveTo>
                <a:lnTo>
                  <a:pt x="2203704" y="0"/>
                </a:lnTo>
                <a:lnTo>
                  <a:pt x="2203704" y="2893295"/>
                </a:lnTo>
                <a:lnTo>
                  <a:pt x="2084109" y="2803863"/>
                </a:lnTo>
                <a:cubicBezTo>
                  <a:pt x="1805242" y="2615464"/>
                  <a:pt x="1469064" y="2505456"/>
                  <a:pt x="1107192" y="2505456"/>
                </a:cubicBezTo>
                <a:cubicBezTo>
                  <a:pt x="745320" y="2505456"/>
                  <a:pt x="409142" y="2615464"/>
                  <a:pt x="130276" y="2803863"/>
                </a:cubicBezTo>
                <a:lnTo>
                  <a:pt x="0" y="2901281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D4E4F-FFC8-081B-876A-5F0DB01B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38912"/>
            <a:ext cx="6208776" cy="932688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F746E9F-2474-0415-BFE5-17B651EBFF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8056" y="1709928"/>
            <a:ext cx="4709160" cy="3008376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None/>
              <a:defRPr sz="1600">
                <a:latin typeface="Georgia Pro" panose="02040502050405020303" pitchFamily="18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sz="140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 marL="1600200" indent="-228600">
              <a:buFont typeface="Courier New" panose="02070309020205020404" pitchFamily="49" charset="0"/>
              <a:buChar char="o"/>
              <a:defRPr sz="1400"/>
            </a:lvl4pPr>
            <a:lvl5pPr marL="1885950" indent="-285750"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B5DE1F7-9A8F-6381-6E57-67C4979D297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09744" y="2707392"/>
            <a:ext cx="3090672" cy="3090672"/>
          </a:xfrm>
          <a:custGeom>
            <a:avLst/>
            <a:gdLst>
              <a:gd name="connsiteX0" fmla="*/ 1545336 w 3090672"/>
              <a:gd name="connsiteY0" fmla="*/ 0 h 3090672"/>
              <a:gd name="connsiteX1" fmla="*/ 3090672 w 3090672"/>
              <a:gd name="connsiteY1" fmla="*/ 1545336 h 3090672"/>
              <a:gd name="connsiteX2" fmla="*/ 1545336 w 3090672"/>
              <a:gd name="connsiteY2" fmla="*/ 3090672 h 3090672"/>
              <a:gd name="connsiteX3" fmla="*/ 0 w 3090672"/>
              <a:gd name="connsiteY3" fmla="*/ 1545336 h 3090672"/>
              <a:gd name="connsiteX4" fmla="*/ 1545336 w 3090672"/>
              <a:gd name="connsiteY4" fmla="*/ 0 h 3090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0672" h="3090672">
                <a:moveTo>
                  <a:pt x="1545336" y="0"/>
                </a:moveTo>
                <a:cubicBezTo>
                  <a:pt x="2398802" y="0"/>
                  <a:pt x="3090672" y="691870"/>
                  <a:pt x="3090672" y="1545336"/>
                </a:cubicBezTo>
                <a:cubicBezTo>
                  <a:pt x="3090672" y="2398802"/>
                  <a:pt x="2398802" y="3090672"/>
                  <a:pt x="1545336" y="3090672"/>
                </a:cubicBezTo>
                <a:cubicBezTo>
                  <a:pt x="691870" y="3090672"/>
                  <a:pt x="0" y="2398802"/>
                  <a:pt x="0" y="1545336"/>
                </a:cubicBezTo>
                <a:cubicBezTo>
                  <a:pt x="0" y="691870"/>
                  <a:pt x="691870" y="0"/>
                  <a:pt x="1545336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2F918-8726-F0C7-3DD5-8FC63F1C2A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E2775-2A6A-4308-A03B-DE565C253C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CDCBE-5B6E-9248-8031-5FEF6459FE2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81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4FE8F1C-630A-10D8-9945-20F2BFD69584}"/>
              </a:ext>
            </a:extLst>
          </p:cNvPr>
          <p:cNvSpPr/>
          <p:nvPr userDrawn="1"/>
        </p:nvSpPr>
        <p:spPr>
          <a:xfrm>
            <a:off x="571500" y="4789316"/>
            <a:ext cx="11048999" cy="934828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2B26C0-A3BE-7202-44B2-9E5D9C9000BF}"/>
              </a:ext>
            </a:extLst>
          </p:cNvPr>
          <p:cNvSpPr/>
          <p:nvPr userDrawn="1"/>
        </p:nvSpPr>
        <p:spPr>
          <a:xfrm>
            <a:off x="3843315" y="1856545"/>
            <a:ext cx="4467272" cy="4467272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252A8E6-299E-7E66-3182-88FB338786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7999"/>
          </a:xfrm>
          <a:custGeom>
            <a:avLst/>
            <a:gdLst>
              <a:gd name="connsiteX0" fmla="*/ 6076951 w 12191999"/>
              <a:gd name="connsiteY0" fmla="*/ 1856545 h 6857999"/>
              <a:gd name="connsiteX1" fmla="*/ 3843315 w 12191999"/>
              <a:gd name="connsiteY1" fmla="*/ 4090181 h 6857999"/>
              <a:gd name="connsiteX2" fmla="*/ 3943735 w 12191999"/>
              <a:gd name="connsiteY2" fmla="*/ 4754396 h 6857999"/>
              <a:gd name="connsiteX3" fmla="*/ 3956516 w 12191999"/>
              <a:gd name="connsiteY3" fmla="*/ 4789316 h 6857999"/>
              <a:gd name="connsiteX4" fmla="*/ 571500 w 12191999"/>
              <a:gd name="connsiteY4" fmla="*/ 4789316 h 6857999"/>
              <a:gd name="connsiteX5" fmla="*/ 571500 w 12191999"/>
              <a:gd name="connsiteY5" fmla="*/ 5724144 h 6857999"/>
              <a:gd name="connsiteX6" fmla="*/ 4557546 w 12191999"/>
              <a:gd name="connsiteY6" fmla="*/ 5724144 h 6857999"/>
              <a:gd name="connsiteX7" fmla="*/ 4656152 w 12191999"/>
              <a:gd name="connsiteY7" fmla="*/ 5813763 h 6857999"/>
              <a:gd name="connsiteX8" fmla="*/ 6076951 w 12191999"/>
              <a:gd name="connsiteY8" fmla="*/ 6323817 h 6857999"/>
              <a:gd name="connsiteX9" fmla="*/ 7497751 w 12191999"/>
              <a:gd name="connsiteY9" fmla="*/ 5813763 h 6857999"/>
              <a:gd name="connsiteX10" fmla="*/ 7596357 w 12191999"/>
              <a:gd name="connsiteY10" fmla="*/ 5724144 h 6857999"/>
              <a:gd name="connsiteX11" fmla="*/ 11620499 w 12191999"/>
              <a:gd name="connsiteY11" fmla="*/ 5724144 h 6857999"/>
              <a:gd name="connsiteX12" fmla="*/ 11620499 w 12191999"/>
              <a:gd name="connsiteY12" fmla="*/ 4789316 h 6857999"/>
              <a:gd name="connsiteX13" fmla="*/ 8197387 w 12191999"/>
              <a:gd name="connsiteY13" fmla="*/ 4789316 h 6857999"/>
              <a:gd name="connsiteX14" fmla="*/ 8210167 w 12191999"/>
              <a:gd name="connsiteY14" fmla="*/ 4754396 h 6857999"/>
              <a:gd name="connsiteX15" fmla="*/ 8310587 w 12191999"/>
              <a:gd name="connsiteY15" fmla="*/ 4090181 h 6857999"/>
              <a:gd name="connsiteX16" fmla="*/ 6076951 w 12191999"/>
              <a:gd name="connsiteY16" fmla="*/ 1856545 h 6857999"/>
              <a:gd name="connsiteX17" fmla="*/ 0 w 12191999"/>
              <a:gd name="connsiteY17" fmla="*/ 0 h 6857999"/>
              <a:gd name="connsiteX18" fmla="*/ 12191999 w 12191999"/>
              <a:gd name="connsiteY18" fmla="*/ 0 h 6857999"/>
              <a:gd name="connsiteX19" fmla="*/ 12191999 w 12191999"/>
              <a:gd name="connsiteY19" fmla="*/ 6857999 h 6857999"/>
              <a:gd name="connsiteX20" fmla="*/ 0 w 12191999"/>
              <a:gd name="connsiteY2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1999" h="6857999">
                <a:moveTo>
                  <a:pt x="6076951" y="1856545"/>
                </a:moveTo>
                <a:cubicBezTo>
                  <a:pt x="4843348" y="1856545"/>
                  <a:pt x="3843315" y="2856578"/>
                  <a:pt x="3843315" y="4090181"/>
                </a:cubicBezTo>
                <a:cubicBezTo>
                  <a:pt x="3843315" y="4321482"/>
                  <a:pt x="3878473" y="4544571"/>
                  <a:pt x="3943735" y="4754396"/>
                </a:cubicBezTo>
                <a:lnTo>
                  <a:pt x="3956516" y="4789316"/>
                </a:lnTo>
                <a:lnTo>
                  <a:pt x="571500" y="4789316"/>
                </a:lnTo>
                <a:lnTo>
                  <a:pt x="571500" y="5724144"/>
                </a:lnTo>
                <a:lnTo>
                  <a:pt x="4557546" y="5724144"/>
                </a:lnTo>
                <a:lnTo>
                  <a:pt x="4656152" y="5813763"/>
                </a:lnTo>
                <a:cubicBezTo>
                  <a:pt x="5042256" y="6132405"/>
                  <a:pt x="5537250" y="6323817"/>
                  <a:pt x="6076951" y="6323817"/>
                </a:cubicBezTo>
                <a:cubicBezTo>
                  <a:pt x="6616653" y="6323817"/>
                  <a:pt x="7111647" y="6132405"/>
                  <a:pt x="7497751" y="5813763"/>
                </a:cubicBezTo>
                <a:lnTo>
                  <a:pt x="7596357" y="5724144"/>
                </a:lnTo>
                <a:lnTo>
                  <a:pt x="11620499" y="5724144"/>
                </a:lnTo>
                <a:lnTo>
                  <a:pt x="11620499" y="4789316"/>
                </a:lnTo>
                <a:lnTo>
                  <a:pt x="8197387" y="4789316"/>
                </a:lnTo>
                <a:lnTo>
                  <a:pt x="8210167" y="4754396"/>
                </a:lnTo>
                <a:cubicBezTo>
                  <a:pt x="8275430" y="4544571"/>
                  <a:pt x="8310587" y="4321482"/>
                  <a:pt x="8310587" y="4090181"/>
                </a:cubicBezTo>
                <a:cubicBezTo>
                  <a:pt x="8310587" y="2856578"/>
                  <a:pt x="7310554" y="1856545"/>
                  <a:pt x="6076951" y="1856545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42636-F625-5B2A-E7CC-9D70418A2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642" y="4858966"/>
            <a:ext cx="3133856" cy="79552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tabLst/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BA890-FB69-E772-1383-035C2A823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7952" y="3136392"/>
            <a:ext cx="3822192" cy="1901952"/>
          </a:xfrm>
          <a:noFill/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E28B69-946C-B24F-CCEF-87E3AED87126}"/>
              </a:ext>
            </a:extLst>
          </p:cNvPr>
          <p:cNvSpPr/>
          <p:nvPr userDrawn="1"/>
        </p:nvSpPr>
        <p:spPr>
          <a:xfrm>
            <a:off x="4085940" y="2099170"/>
            <a:ext cx="3982022" cy="398202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D7D49B4-7A74-A1C0-829E-B197F836F9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588" y="4858966"/>
            <a:ext cx="3230538" cy="79570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5400" cap="all" baseline="0" dirty="0"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pPr marL="228600" lvl="0" indent="-228600" algn="ctr">
              <a:spcBef>
                <a:spcPct val="0"/>
              </a:spcBef>
              <a:tabLst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8290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5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61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57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99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58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13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66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CE9F-4BD8-A748-847B-B97BB3C5BAC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54EDAC-A5E3-1AAF-62B1-FE69BE850114}"/>
              </a:ext>
            </a:extLst>
          </p:cNvPr>
          <p:cNvCxnSpPr>
            <a:cxnSpLocks/>
          </p:cNvCxnSpPr>
          <p:nvPr userDrawn="1"/>
        </p:nvCxnSpPr>
        <p:spPr>
          <a:xfrm>
            <a:off x="571500" y="6475009"/>
            <a:ext cx="1101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5756ADD-958A-4D5C-498D-03C366C000A1}"/>
              </a:ext>
            </a:extLst>
          </p:cNvPr>
          <p:cNvSpPr txBox="1"/>
          <p:nvPr userDrawn="1"/>
        </p:nvSpPr>
        <p:spPr>
          <a:xfrm>
            <a:off x="5718675" y="6349075"/>
            <a:ext cx="757170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444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59" r:id="rId19"/>
    <p:sldLayoutId id="2147483660" r:id="rId20"/>
    <p:sldLayoutId id="2147483651" r:id="rId21"/>
    <p:sldLayoutId id="2147483662" r:id="rId22"/>
    <p:sldLayoutId id="2147483663" r:id="rId23"/>
    <p:sldLayoutId id="2147483664" r:id="rId24"/>
    <p:sldLayoutId id="2147483665" r:id="rId25"/>
    <p:sldLayoutId id="2147483653" r:id="rId26"/>
    <p:sldLayoutId id="2147483666" r:id="rId27"/>
    <p:sldLayoutId id="2147483667" r:id="rId28"/>
    <p:sldLayoutId id="2147483668" r:id="rId29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E06F-847B-DA3B-16C0-4ABAD9D66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SEPIC Converter </a:t>
            </a:r>
            <a:br>
              <a:rPr lang="en-US" sz="3600" dirty="0"/>
            </a:br>
            <a:r>
              <a:rPr lang="en-US" sz="3600" dirty="0"/>
              <a:t>as A</a:t>
            </a:r>
            <a:br>
              <a:rPr lang="en-US" sz="3600" dirty="0"/>
            </a:br>
            <a:r>
              <a:rPr lang="en-US" sz="3600" dirty="0"/>
              <a:t>Constant Current </a:t>
            </a:r>
            <a:br>
              <a:rPr lang="en-US" sz="3600" dirty="0"/>
            </a:br>
            <a:r>
              <a:rPr lang="en-US" sz="3600" dirty="0"/>
              <a:t>LED Controller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68D98-A13D-1121-2A5E-4FB60FC68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Cardamone – Electronics 3 – Nov 18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14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AB76F39C-DC92-43A2-AFAC-DF33A3F0E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D342A-BEDF-A607-B7FC-37B7B584B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223657"/>
            <a:ext cx="5021337" cy="1922107"/>
          </a:xfrm>
        </p:spPr>
        <p:txBody>
          <a:bodyPr>
            <a:normAutofit/>
          </a:bodyPr>
          <a:lstStyle/>
          <a:p>
            <a:pPr algn="l"/>
            <a:r>
              <a:rPr lang="en-CA" sz="2800" dirty="0"/>
              <a:t>Thermals</a:t>
            </a:r>
          </a:p>
        </p:txBody>
      </p:sp>
      <p:pic>
        <p:nvPicPr>
          <p:cNvPr id="8194" name="Picture 2" descr="No description available.">
            <a:extLst>
              <a:ext uri="{FF2B5EF4-FFF2-40B4-BE49-F238E27FC236}">
                <a16:creationId xmlns:a16="http://schemas.microsoft.com/office/drawing/2014/main" id="{07F6B8B0-F38F-A298-2979-76C7F45AC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0781" y="497632"/>
            <a:ext cx="4531197" cy="339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01" name="Straight Connector 8200">
            <a:extLst>
              <a:ext uri="{FF2B5EF4-FFF2-40B4-BE49-F238E27FC236}">
                <a16:creationId xmlns:a16="http://schemas.microsoft.com/office/drawing/2014/main" id="{966758FC-A415-4D42-862A-2C0765FF8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154913"/>
            <a:ext cx="0" cy="208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No description available.">
            <a:extLst>
              <a:ext uri="{FF2B5EF4-FFF2-40B4-BE49-F238E27FC236}">
                <a16:creationId xmlns:a16="http://schemas.microsoft.com/office/drawing/2014/main" id="{4F427305-F931-60B8-7258-0599664FE1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0"/>
          <a:stretch/>
        </p:blipFill>
        <p:spPr bwMode="auto">
          <a:xfrm>
            <a:off x="7104255" y="497655"/>
            <a:ext cx="3742718" cy="339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2FCD8-F1CA-D13A-D949-5DF68B539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5" y="4223657"/>
            <a:ext cx="5010691" cy="1922107"/>
          </a:xfrm>
        </p:spPr>
        <p:txBody>
          <a:bodyPr anchor="ctr">
            <a:normAutofit/>
          </a:bodyPr>
          <a:lstStyle/>
          <a:p>
            <a:r>
              <a:rPr lang="en-CA" dirty="0"/>
              <a:t>Max Temp: 56.6C (Input inductor on prototype)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F479E-4C5B-491D-A732-98DF50FB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24840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776CE9F-4BD8-A748-847B-B97BB3C5BAC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525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88F8-36CA-B29C-D3B8-3B781406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BB458-5AD0-001D-3E0F-EBF210793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Search through </a:t>
            </a:r>
            <a:r>
              <a:rPr lang="en-CA" dirty="0" err="1"/>
              <a:t>Digikey</a:t>
            </a:r>
            <a:r>
              <a:rPr lang="en-CA" dirty="0"/>
              <a:t> for SEPIC Converter IC</a:t>
            </a:r>
          </a:p>
          <a:p>
            <a:r>
              <a:rPr lang="en-CA" dirty="0"/>
              <a:t>Read datasheet</a:t>
            </a:r>
          </a:p>
          <a:p>
            <a:r>
              <a:rPr lang="en-CA" dirty="0"/>
              <a:t>Power Stage: convert design equations into code, brute force for component values</a:t>
            </a:r>
          </a:p>
          <a:p>
            <a:r>
              <a:rPr lang="en-CA" dirty="0"/>
              <a:t>Compensator</a:t>
            </a:r>
          </a:p>
          <a:p>
            <a:pPr lvl="1"/>
            <a:r>
              <a:rPr lang="en-CA" dirty="0"/>
              <a:t>Bode plot of power stage transfer function</a:t>
            </a:r>
          </a:p>
          <a:p>
            <a:pPr lvl="1"/>
            <a:r>
              <a:rPr lang="en-CA" dirty="0"/>
              <a:t>Bode plot of 1/feedback transfer function</a:t>
            </a:r>
          </a:p>
          <a:p>
            <a:pPr lvl="1"/>
            <a:r>
              <a:rPr lang="en-CA" dirty="0"/>
              <a:t>Intersection needs closure of 20 dB/dec for 45 degrees of phase margin</a:t>
            </a:r>
          </a:p>
          <a:p>
            <a:pPr lvl="1"/>
            <a:r>
              <a:rPr lang="en-CA" dirty="0"/>
              <a:t>RHPZ is a problem, put converter into DCM to eliminate problem</a:t>
            </a:r>
          </a:p>
          <a:p>
            <a:r>
              <a:rPr lang="en-CA" dirty="0"/>
              <a:t>Simulate circuit (LTSPICE) and iterate and refine component values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4C7A0-C7EB-718E-A9D5-81193E5D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86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B97F-5A86-4496-2828-C4E123D6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Left </a:t>
            </a:r>
            <a:r>
              <a:rPr lang="en-CA" dirty="0" err="1"/>
              <a:t>todo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AAF3-414A-1F41-19D3-57352358A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PCBs arrive today/ there are on a truck now (ordered a week late because I had covid)</a:t>
            </a:r>
          </a:p>
          <a:p>
            <a:r>
              <a:rPr lang="en-CA" dirty="0"/>
              <a:t>Components need to be soldered on</a:t>
            </a:r>
          </a:p>
          <a:p>
            <a:r>
              <a:rPr lang="en-CA" dirty="0"/>
              <a:t>Component values need to be finalized</a:t>
            </a:r>
          </a:p>
          <a:p>
            <a:r>
              <a:rPr lang="en-CA" dirty="0"/>
              <a:t>Encasement needs to be made (probably out of Al, PCB submerged in oil for passive cooling)</a:t>
            </a:r>
          </a:p>
          <a:p>
            <a:r>
              <a:rPr lang="en-CA" dirty="0"/>
              <a:t>Simulate PCB with Ansys sim tool (sim tool doesn’t have good documentation that I can find)</a:t>
            </a:r>
          </a:p>
          <a:p>
            <a:r>
              <a:rPr lang="en-CA" dirty="0"/>
              <a:t>Characterize converter and generate plots for final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0A2FC-565F-0C2D-4365-AB9900CC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40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Rectangle 7176">
            <a:extLst>
              <a:ext uri="{FF2B5EF4-FFF2-40B4-BE49-F238E27FC236}">
                <a16:creationId xmlns:a16="http://schemas.microsoft.com/office/drawing/2014/main" id="{2824C404-FDA8-4DDB-9D85-52D60D775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F219B-021B-CD0A-3BB7-1E498B20E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615542"/>
            <a:ext cx="5021337" cy="1530221"/>
          </a:xfrm>
        </p:spPr>
        <p:txBody>
          <a:bodyPr>
            <a:normAutofit/>
          </a:bodyPr>
          <a:lstStyle/>
          <a:p>
            <a:pPr algn="l"/>
            <a:r>
              <a:rPr lang="en-CA" sz="2800" dirty="0"/>
              <a:t>Design Module 1 PCBs</a:t>
            </a:r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10576BAB-9A66-46C6-8A15-DD1B73CDA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No description available.">
            <a:extLst>
              <a:ext uri="{FF2B5EF4-FFF2-40B4-BE49-F238E27FC236}">
                <a16:creationId xmlns:a16="http://schemas.microsoft.com/office/drawing/2014/main" id="{51CCD467-04BA-4677-1E42-29DBE26F6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894" y="497632"/>
            <a:ext cx="4576967" cy="339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1" name="Straight Connector 7180">
            <a:extLst>
              <a:ext uri="{FF2B5EF4-FFF2-40B4-BE49-F238E27FC236}">
                <a16:creationId xmlns:a16="http://schemas.microsoft.com/office/drawing/2014/main" id="{65CD85AE-D994-4B11-BE24-C38EB7B9E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154913"/>
            <a:ext cx="0" cy="2083837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 descr="No description available.">
            <a:extLst>
              <a:ext uri="{FF2B5EF4-FFF2-40B4-BE49-F238E27FC236}">
                <a16:creationId xmlns:a16="http://schemas.microsoft.com/office/drawing/2014/main" id="{0D1DDEAD-B8F5-3BA4-D2D0-278FFFDBE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606363"/>
            <a:ext cx="5437499" cy="318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52857-3699-1C24-705D-2FCE23EC9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5" y="4615542"/>
            <a:ext cx="5010691" cy="1530221"/>
          </a:xfrm>
        </p:spPr>
        <p:txBody>
          <a:bodyPr anchor="ctr">
            <a:normAutofit/>
          </a:bodyPr>
          <a:lstStyle/>
          <a:p>
            <a:r>
              <a:rPr lang="en-CA" dirty="0"/>
              <a:t>(why I was a week late ordering)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7F091-3079-AB8B-2523-4607B30F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24840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776CE9F-4BD8-A748-847B-B97BB3C5BACA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145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A63A-87AE-6915-F4BB-892CA2B5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444" y="609600"/>
            <a:ext cx="3113112" cy="1326321"/>
          </a:xfrm>
        </p:spPr>
        <p:txBody>
          <a:bodyPr>
            <a:normAutofit/>
          </a:bodyPr>
          <a:lstStyle/>
          <a:p>
            <a:pPr algn="l"/>
            <a:r>
              <a:rPr lang="en-US" sz="2900"/>
              <a:t>Background</a:t>
            </a:r>
            <a:endParaRPr lang="en-CA" sz="2900"/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0DD9D294-F69C-593B-385E-DB3AE39D88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0"/>
          <a:stretch/>
        </p:blipFill>
        <p:spPr bwMode="auto">
          <a:xfrm>
            <a:off x="20" y="10"/>
            <a:ext cx="755292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ACAE5-AFE8-7F1E-313C-4800F9CEC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444" y="2096064"/>
            <a:ext cx="3113112" cy="3695136"/>
          </a:xfrm>
        </p:spPr>
        <p:txBody>
          <a:bodyPr>
            <a:normAutofit/>
          </a:bodyPr>
          <a:lstStyle/>
          <a:p>
            <a:r>
              <a:rPr lang="en-CA" sz="1800" dirty="0"/>
              <a:t>Did coop terms working at LED lighting company designing LED controllers</a:t>
            </a:r>
          </a:p>
          <a:p>
            <a:r>
              <a:rPr lang="en-CA" sz="1800" dirty="0"/>
              <a:t>Use scrap light engine for a desk lamp</a:t>
            </a:r>
          </a:p>
          <a:p>
            <a:r>
              <a:rPr lang="en-CA" sz="1800" dirty="0"/>
              <a:t>Currently use a bench supply to power the light engine</a:t>
            </a: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A4F35239-EB86-4ACB-91DE-4989620C2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9209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2B986-CECF-FC44-E306-30192E19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776CE9F-4BD8-A748-847B-B97BB3C5BAC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6AEDD9-C51D-4697-92F2-14728E84BB44}"/>
              </a:ext>
            </a:extLst>
          </p:cNvPr>
          <p:cNvSpPr/>
          <p:nvPr/>
        </p:nvSpPr>
        <p:spPr>
          <a:xfrm>
            <a:off x="3773055" y="3754582"/>
            <a:ext cx="701963" cy="10991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FAE88A-3B09-FEDC-DA83-9B82A3E95767}"/>
              </a:ext>
            </a:extLst>
          </p:cNvPr>
          <p:cNvSpPr/>
          <p:nvPr/>
        </p:nvSpPr>
        <p:spPr>
          <a:xfrm>
            <a:off x="1184574" y="3294465"/>
            <a:ext cx="701963" cy="8016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3145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AB76F39C-DC92-43A2-AFAC-DF33A3F0E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44699-E2BF-3205-79D7-5BC10A28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223657"/>
            <a:ext cx="5021337" cy="1922107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Hardware Goals</a:t>
            </a:r>
            <a:endParaRPr lang="en-CA" sz="2800"/>
          </a:p>
        </p:txBody>
      </p:sp>
      <p:pic>
        <p:nvPicPr>
          <p:cNvPr id="2052" name="Picture 4" descr="No description available.">
            <a:extLst>
              <a:ext uri="{FF2B5EF4-FFF2-40B4-BE49-F238E27FC236}">
                <a16:creationId xmlns:a16="http://schemas.microsoft.com/office/drawing/2014/main" id="{9C86AB0D-C7FF-E22C-56BC-21292046B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0781" y="497632"/>
            <a:ext cx="4531197" cy="339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966758FC-A415-4D42-862A-2C0765FF8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154913"/>
            <a:ext cx="0" cy="208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DFB210-133F-D3AA-33F8-B841532E9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497632"/>
            <a:ext cx="5415700" cy="339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48E1D-32EC-671B-0B52-38A62435E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5" y="4223657"/>
            <a:ext cx="5010691" cy="1922107"/>
          </a:xfrm>
        </p:spPr>
        <p:txBody>
          <a:bodyPr anchor="ctr">
            <a:normAutofit/>
          </a:bodyPr>
          <a:lstStyle/>
          <a:p>
            <a:r>
              <a:rPr lang="en-CA" dirty="0"/>
              <a:t>I have a need for a </a:t>
            </a:r>
            <a:r>
              <a:rPr lang="en-CA" dirty="0" err="1"/>
              <a:t>contant</a:t>
            </a:r>
            <a:r>
              <a:rPr lang="en-CA" dirty="0"/>
              <a:t> current power supply (not a channel of a bench supply) to use to power my desk lamp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9B2B1-DA4A-1B51-6AC7-51DA3209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24840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776CE9F-4BD8-A748-847B-B97BB3C5BACA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27881E85-FBC5-EA81-7314-A48856ABC0BD}"/>
              </a:ext>
            </a:extLst>
          </p:cNvPr>
          <p:cNvSpPr/>
          <p:nvPr/>
        </p:nvSpPr>
        <p:spPr>
          <a:xfrm>
            <a:off x="8136446" y="2664897"/>
            <a:ext cx="1251527" cy="94672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3E4F865B-6E48-BAF7-2356-913E2765B5F7}"/>
              </a:ext>
            </a:extLst>
          </p:cNvPr>
          <p:cNvSpPr/>
          <p:nvPr/>
        </p:nvSpPr>
        <p:spPr>
          <a:xfrm>
            <a:off x="6215514" y="1041279"/>
            <a:ext cx="625764" cy="52090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653D7013-7176-3F13-B832-CA84F772511F}"/>
              </a:ext>
            </a:extLst>
          </p:cNvPr>
          <p:cNvSpPr/>
          <p:nvPr/>
        </p:nvSpPr>
        <p:spPr>
          <a:xfrm>
            <a:off x="9547995" y="2134778"/>
            <a:ext cx="1251527" cy="94672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20003D-07AB-14A5-25DF-5D3FAA5D9898}"/>
              </a:ext>
            </a:extLst>
          </p:cNvPr>
          <p:cNvSpPr txBox="1"/>
          <p:nvPr/>
        </p:nvSpPr>
        <p:spPr>
          <a:xfrm>
            <a:off x="8497522" y="2192929"/>
            <a:ext cx="110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Pot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DBDE02-174A-EFD4-8CE9-E1AFFAB5AEF8}"/>
              </a:ext>
            </a:extLst>
          </p:cNvPr>
          <p:cNvSpPr txBox="1"/>
          <p:nvPr/>
        </p:nvSpPr>
        <p:spPr>
          <a:xfrm>
            <a:off x="6339609" y="1489018"/>
            <a:ext cx="12874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12V Wall Wart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790FD7-A5DC-34FC-1370-6D5D5D6E6DD8}"/>
              </a:ext>
            </a:extLst>
          </p:cNvPr>
          <p:cNvSpPr txBox="1"/>
          <p:nvPr/>
        </p:nvSpPr>
        <p:spPr>
          <a:xfrm>
            <a:off x="1007191" y="3511421"/>
            <a:ext cx="6096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Previous Prototype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D1A272-9DBC-7675-D301-E260A94D55F3}"/>
              </a:ext>
            </a:extLst>
          </p:cNvPr>
          <p:cNvSpPr txBox="1"/>
          <p:nvPr/>
        </p:nvSpPr>
        <p:spPr>
          <a:xfrm>
            <a:off x="9885632" y="2934747"/>
            <a:ext cx="156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No Bluetooth</a:t>
            </a:r>
          </a:p>
        </p:txBody>
      </p:sp>
    </p:spTree>
    <p:extLst>
      <p:ext uri="{BB962C8B-B14F-4D97-AF65-F5344CB8AC3E}">
        <p14:creationId xmlns:p14="http://schemas.microsoft.com/office/powerpoint/2010/main" val="3435610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7390-2346-7837-08BC-570C43C6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381FF-84B8-6579-3F04-A9F2D4DE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Background and Motivation</a:t>
            </a:r>
          </a:p>
          <a:p>
            <a:r>
              <a:rPr lang="en-CA" dirty="0"/>
              <a:t>Problem Statement and Hardware Goals</a:t>
            </a:r>
          </a:p>
          <a:p>
            <a:r>
              <a:rPr lang="en-CA" dirty="0"/>
              <a:t>Circuit Diagram</a:t>
            </a:r>
          </a:p>
          <a:p>
            <a:r>
              <a:rPr lang="en-CA" dirty="0"/>
              <a:t>PCB Layout</a:t>
            </a:r>
          </a:p>
          <a:p>
            <a:r>
              <a:rPr lang="en-CA" dirty="0"/>
              <a:t>PCB 3D View</a:t>
            </a:r>
          </a:p>
          <a:p>
            <a:r>
              <a:rPr lang="en-CA" dirty="0"/>
              <a:t>Simulations</a:t>
            </a:r>
          </a:p>
          <a:p>
            <a:r>
              <a:rPr lang="en-CA" dirty="0"/>
              <a:t>Design Methodology </a:t>
            </a:r>
          </a:p>
          <a:p>
            <a:r>
              <a:rPr lang="en-CA" dirty="0"/>
              <a:t>Left TODO</a:t>
            </a:r>
          </a:p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2F6CD-20A0-91F6-EA62-9C03A296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04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D9BD-5CBF-C31F-54C5-342A81E71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572001"/>
            <a:ext cx="3145284" cy="1737360"/>
          </a:xfrm>
        </p:spPr>
        <p:txBody>
          <a:bodyPr>
            <a:normAutofit/>
          </a:bodyPr>
          <a:lstStyle/>
          <a:p>
            <a:pPr algn="r"/>
            <a:r>
              <a:rPr lang="en-CA" sz="1800"/>
              <a:t>Circuit Diagram</a:t>
            </a:r>
          </a:p>
        </p:txBody>
      </p:sp>
      <p:pic>
        <p:nvPicPr>
          <p:cNvPr id="4098" name="Picture 2" descr="No description available.">
            <a:extLst>
              <a:ext uri="{FF2B5EF4-FFF2-40B4-BE49-F238E27FC236}">
                <a16:creationId xmlns:a16="http://schemas.microsoft.com/office/drawing/2014/main" id="{AA1EC99F-B7F9-ABBC-269C-65061B98C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0256" y="643466"/>
            <a:ext cx="7440836" cy="359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2497D-FB00-9194-2AB0-A94D079E2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14" y="4571999"/>
            <a:ext cx="6886744" cy="1737359"/>
          </a:xfrm>
        </p:spPr>
        <p:txBody>
          <a:bodyPr anchor="ctr">
            <a:normAutofit/>
          </a:bodyPr>
          <a:lstStyle/>
          <a:p>
            <a:r>
              <a:rPr lang="en-CA" sz="1100" dirty="0" err="1"/>
              <a:t>Sepic</a:t>
            </a:r>
            <a:r>
              <a:rPr lang="en-CA" sz="1100" dirty="0"/>
              <a:t> converter with current feedback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2D17B-2629-F1BE-0BAD-433FE957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776CE9F-4BD8-A748-847B-B97BB3C5BAC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776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E450-D469-EEDA-0C16-23C410436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444" y="609600"/>
            <a:ext cx="3113112" cy="1326321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Prototype</a:t>
            </a:r>
            <a:endParaRPr lang="en-CA"/>
          </a:p>
        </p:txBody>
      </p:sp>
      <p:pic>
        <p:nvPicPr>
          <p:cNvPr id="3074" name="Picture 2" descr="No description available.">
            <a:extLst>
              <a:ext uri="{FF2B5EF4-FFF2-40B4-BE49-F238E27FC236}">
                <a16:creationId xmlns:a16="http://schemas.microsoft.com/office/drawing/2014/main" id="{2D72D52D-BD41-7D53-FC6D-102E6EC05A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0"/>
          <a:stretch/>
        </p:blipFill>
        <p:spPr bwMode="auto">
          <a:xfrm>
            <a:off x="20" y="10"/>
            <a:ext cx="755292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4ECD4-CF3A-0991-2F06-72844C4C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444" y="2096064"/>
            <a:ext cx="3113112" cy="3695136"/>
          </a:xfrm>
        </p:spPr>
        <p:txBody>
          <a:bodyPr>
            <a:normAutofit/>
          </a:bodyPr>
          <a:lstStyle/>
          <a:p>
            <a:r>
              <a:rPr lang="en-CA" sz="1800" dirty="0"/>
              <a:t>Open Loop Only</a:t>
            </a:r>
          </a:p>
        </p:txBody>
      </p:sp>
      <p:cxnSp>
        <p:nvCxnSpPr>
          <p:cNvPr id="3079" name="Straight Connector 3078">
            <a:extLst>
              <a:ext uri="{FF2B5EF4-FFF2-40B4-BE49-F238E27FC236}">
                <a16:creationId xmlns:a16="http://schemas.microsoft.com/office/drawing/2014/main" id="{A4F35239-EB86-4ACB-91DE-4989620C2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9209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3FDAC-844D-FFDA-D588-976E05DE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0936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776CE9F-4BD8-A748-847B-B97BB3C5BAC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88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3" name="Rectangle 5132">
            <a:extLst>
              <a:ext uri="{FF2B5EF4-FFF2-40B4-BE49-F238E27FC236}">
                <a16:creationId xmlns:a16="http://schemas.microsoft.com/office/drawing/2014/main" id="{AB76F39C-DC92-43A2-AFAC-DF33A3F0E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754FF-07C5-E506-114A-B0D56C09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223657"/>
            <a:ext cx="5021337" cy="1922107"/>
          </a:xfrm>
        </p:spPr>
        <p:txBody>
          <a:bodyPr>
            <a:normAutofit/>
          </a:bodyPr>
          <a:lstStyle/>
          <a:p>
            <a:pPr algn="l"/>
            <a:r>
              <a:rPr lang="en-CA" sz="2800" dirty="0"/>
              <a:t>PCB Layout</a:t>
            </a:r>
          </a:p>
        </p:txBody>
      </p:sp>
      <p:pic>
        <p:nvPicPr>
          <p:cNvPr id="5128" name="Picture 8" descr="No description available.">
            <a:extLst>
              <a:ext uri="{FF2B5EF4-FFF2-40B4-BE49-F238E27FC236}">
                <a16:creationId xmlns:a16="http://schemas.microsoft.com/office/drawing/2014/main" id="{0CF23159-74B1-6BF6-C84E-CCCB4D79C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2217" y="942153"/>
            <a:ext cx="2556558" cy="260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35" name="Straight Connector 5134">
            <a:extLst>
              <a:ext uri="{FF2B5EF4-FFF2-40B4-BE49-F238E27FC236}">
                <a16:creationId xmlns:a16="http://schemas.microsoft.com/office/drawing/2014/main" id="{3363686B-AF32-4328-B6C3-E72D34ACD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3807" y="1154890"/>
            <a:ext cx="0" cy="208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No description available.">
            <a:extLst>
              <a:ext uri="{FF2B5EF4-FFF2-40B4-BE49-F238E27FC236}">
                <a16:creationId xmlns:a16="http://schemas.microsoft.com/office/drawing/2014/main" id="{1A101448-D206-9E7A-361A-ACEF6E0BD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88769" y="957503"/>
            <a:ext cx="2560320" cy="255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37" name="Straight Connector 5136">
            <a:extLst>
              <a:ext uri="{FF2B5EF4-FFF2-40B4-BE49-F238E27FC236}">
                <a16:creationId xmlns:a16="http://schemas.microsoft.com/office/drawing/2014/main" id="{691F85C0-804E-4844-BC3E-93F90B124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3359" y="1154890"/>
            <a:ext cx="0" cy="208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No description available.">
            <a:extLst>
              <a:ext uri="{FF2B5EF4-FFF2-40B4-BE49-F238E27FC236}">
                <a16:creationId xmlns:a16="http://schemas.microsoft.com/office/drawing/2014/main" id="{78CDA488-41DA-BBCE-5F47-BCC56D60E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872" y="931901"/>
            <a:ext cx="2560320" cy="255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39" name="Straight Connector 5138">
            <a:extLst>
              <a:ext uri="{FF2B5EF4-FFF2-40B4-BE49-F238E27FC236}">
                <a16:creationId xmlns:a16="http://schemas.microsoft.com/office/drawing/2014/main" id="{1F0C2C33-BBB2-4D96-AF7F-D0F2B55A5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2911" y="1154890"/>
            <a:ext cx="0" cy="208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No description available.">
            <a:extLst>
              <a:ext uri="{FF2B5EF4-FFF2-40B4-BE49-F238E27FC236}">
                <a16:creationId xmlns:a16="http://schemas.microsoft.com/office/drawing/2014/main" id="{6889F433-08B7-3B44-BD4B-842B68D14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2664" y="942153"/>
            <a:ext cx="2561838" cy="25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0E6AA-8192-8FB7-508E-6465D0E77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5" y="4223657"/>
            <a:ext cx="5010691" cy="1922107"/>
          </a:xfrm>
        </p:spPr>
        <p:txBody>
          <a:bodyPr anchor="ctr">
            <a:normAutofit/>
          </a:bodyPr>
          <a:lstStyle/>
          <a:p>
            <a:r>
              <a:rPr lang="en-CA" dirty="0"/>
              <a:t>Layer Stack: Top, </a:t>
            </a:r>
            <a:r>
              <a:rPr lang="en-CA" dirty="0" err="1"/>
              <a:t>Gnd</a:t>
            </a:r>
            <a:r>
              <a:rPr lang="en-CA" dirty="0"/>
              <a:t> Plane, </a:t>
            </a:r>
            <a:r>
              <a:rPr lang="en-CA" dirty="0" err="1"/>
              <a:t>Gnd</a:t>
            </a:r>
            <a:r>
              <a:rPr lang="en-CA" dirty="0"/>
              <a:t> Plane, Bottom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5AE8D-0457-FC67-C82A-33105C6E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24840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776CE9F-4BD8-A748-847B-B97BB3C5BAC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28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9" name="Rectangle 6154">
            <a:extLst>
              <a:ext uri="{FF2B5EF4-FFF2-40B4-BE49-F238E27FC236}">
                <a16:creationId xmlns:a16="http://schemas.microsoft.com/office/drawing/2014/main" id="{2824C404-FDA8-4DDB-9D85-52D60D775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799E1-A0C9-2DAB-C80E-07D3CE7D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615542"/>
            <a:ext cx="5021337" cy="1530221"/>
          </a:xfrm>
        </p:spPr>
        <p:txBody>
          <a:bodyPr>
            <a:normAutofit/>
          </a:bodyPr>
          <a:lstStyle/>
          <a:p>
            <a:pPr algn="l"/>
            <a:r>
              <a:rPr lang="en-CA" sz="2800"/>
              <a:t>PCB</a:t>
            </a:r>
          </a:p>
        </p:txBody>
      </p:sp>
      <p:sp>
        <p:nvSpPr>
          <p:cNvPr id="6170" name="Rectangle 6156">
            <a:extLst>
              <a:ext uri="{FF2B5EF4-FFF2-40B4-BE49-F238E27FC236}">
                <a16:creationId xmlns:a16="http://schemas.microsoft.com/office/drawing/2014/main" id="{10576BAB-9A66-46C6-8A15-DD1B73CDA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No description available.">
            <a:extLst>
              <a:ext uri="{FF2B5EF4-FFF2-40B4-BE49-F238E27FC236}">
                <a16:creationId xmlns:a16="http://schemas.microsoft.com/office/drawing/2014/main" id="{1282F861-2EF0-3E3D-BC3E-3FF47199C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195" y="497632"/>
            <a:ext cx="3476622" cy="339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71" name="Straight Connector 6158">
            <a:extLst>
              <a:ext uri="{FF2B5EF4-FFF2-40B4-BE49-F238E27FC236}">
                <a16:creationId xmlns:a16="http://schemas.microsoft.com/office/drawing/2014/main" id="{65CD85AE-D994-4B11-BE24-C38EB7B9E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76250" y="1154913"/>
            <a:ext cx="0" cy="2083837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No description available.">
            <a:extLst>
              <a:ext uri="{FF2B5EF4-FFF2-40B4-BE49-F238E27FC236}">
                <a16:creationId xmlns:a16="http://schemas.microsoft.com/office/drawing/2014/main" id="{6D7D0D05-A934-BC87-1155-FF6E7AC60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7119" y="530250"/>
            <a:ext cx="3517753" cy="333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72" name="Straight Connector 6160">
            <a:extLst>
              <a:ext uri="{FF2B5EF4-FFF2-40B4-BE49-F238E27FC236}">
                <a16:creationId xmlns:a16="http://schemas.microsoft.com/office/drawing/2014/main" id="{67475827-1153-4872-BA65-E53C0B3D3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15741" y="1154913"/>
            <a:ext cx="0" cy="2083837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0" name="Picture 6" descr="No description available.">
            <a:extLst>
              <a:ext uri="{FF2B5EF4-FFF2-40B4-BE49-F238E27FC236}">
                <a16:creationId xmlns:a16="http://schemas.microsoft.com/office/drawing/2014/main" id="{FB36D64E-E5D3-E0A0-244E-C77360012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6611" y="811716"/>
            <a:ext cx="3517753" cy="277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F3101-8664-C97A-90F8-EBFED2F3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24840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776CE9F-4BD8-A748-847B-B97BB3C5BAC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76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824C404-FDA8-4DDB-9D85-52D60D775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987BD-0BF2-340B-C1AF-3B7CE4C9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615542"/>
            <a:ext cx="5021337" cy="1530221"/>
          </a:xfrm>
        </p:spPr>
        <p:txBody>
          <a:bodyPr>
            <a:normAutofit/>
          </a:bodyPr>
          <a:lstStyle/>
          <a:p>
            <a:pPr algn="l"/>
            <a:r>
              <a:rPr lang="en-CA" sz="2800"/>
              <a:t>Simulations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576BAB-9A66-46C6-8A15-DD1B73CDA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219C15-FC27-B6A2-AEE1-B013AD6B6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32" y="823864"/>
            <a:ext cx="5437492" cy="27459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CD85AE-D994-4B11-BE24-C38EB7B9E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154913"/>
            <a:ext cx="0" cy="2083837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78F047B-D4D1-1967-661A-16A74BC2A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65" y="1632691"/>
            <a:ext cx="5437499" cy="1128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EED0-3C5D-55A8-70A4-714D8903A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5" y="4615542"/>
            <a:ext cx="5010691" cy="1530221"/>
          </a:xfrm>
        </p:spPr>
        <p:txBody>
          <a:bodyPr anchor="ctr">
            <a:normAutofit/>
          </a:bodyPr>
          <a:lstStyle/>
          <a:p>
            <a:r>
              <a:rPr lang="en-CA" dirty="0"/>
              <a:t>Still large LED current ripple (called flicker in industry)</a:t>
            </a:r>
          </a:p>
          <a:p>
            <a:r>
              <a:rPr lang="en-CA" dirty="0"/>
              <a:t>Undesirable but not end of the world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7540E-C082-EF95-4EE1-046C9001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248400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776CE9F-4BD8-A748-847B-B97BB3C5BAC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892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453791F-F5A3-4DD5-A653-7AA42E82FC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9A01C8-E43C-4B02-93C6-A94C3FE5F3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FE8F7C-40E7-4230-B95E-A7E4898949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840</TotalTime>
  <Words>346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Bookman Old Style</vt:lpstr>
      <vt:lpstr>Calibri</vt:lpstr>
      <vt:lpstr>Courier New</vt:lpstr>
      <vt:lpstr>Georgia Pro</vt:lpstr>
      <vt:lpstr>Posterama</vt:lpstr>
      <vt:lpstr>Rockwell</vt:lpstr>
      <vt:lpstr>Damask</vt:lpstr>
      <vt:lpstr>SEPIC Converter  as A Constant Current  LED Controller</vt:lpstr>
      <vt:lpstr>Background</vt:lpstr>
      <vt:lpstr>Hardware Goals</vt:lpstr>
      <vt:lpstr>Presentation Overview</vt:lpstr>
      <vt:lpstr>Circuit Diagram</vt:lpstr>
      <vt:lpstr>Prototype</vt:lpstr>
      <vt:lpstr>PCB Layout</vt:lpstr>
      <vt:lpstr>PCB</vt:lpstr>
      <vt:lpstr>Simulations</vt:lpstr>
      <vt:lpstr>Thermals</vt:lpstr>
      <vt:lpstr>Design Steps</vt:lpstr>
      <vt:lpstr>Left todo</vt:lpstr>
      <vt:lpstr>Design Module 1 PCBs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SEPIC Converter  as A Constant Current  LED Controller</dc:title>
  <dc:creator>Nick Cardamone</dc:creator>
  <cp:lastModifiedBy>Nick Cardamone</cp:lastModifiedBy>
  <cp:revision>1</cp:revision>
  <dcterms:created xsi:type="dcterms:W3CDTF">2022-11-17T23:48:09Z</dcterms:created>
  <dcterms:modified xsi:type="dcterms:W3CDTF">2022-11-18T13:48:19Z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