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78" r:id="rId8"/>
    <p:sldId id="262" r:id="rId9"/>
    <p:sldId id="263" r:id="rId10"/>
    <p:sldId id="275" r:id="rId11"/>
    <p:sldId id="265" r:id="rId12"/>
    <p:sldId id="276" r:id="rId13"/>
    <p:sldId id="266" r:id="rId14"/>
    <p:sldId id="279" r:id="rId15"/>
    <p:sldId id="267" r:id="rId16"/>
    <p:sldId id="268" r:id="rId17"/>
    <p:sldId id="269" r:id="rId18"/>
    <p:sldId id="277" r:id="rId19"/>
    <p:sldId id="270" r:id="rId20"/>
    <p:sldId id="280" r:id="rId21"/>
    <p:sldId id="281" r:id="rId22"/>
    <p:sldId id="271"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9A742-8B0B-4719-91AE-D40C9A4D0C56}" v="144" dt="2023-11-23T05:21:38.1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67" d="100"/>
          <a:sy n="67" d="100"/>
        </p:scale>
        <p:origin x="1632"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Cardamone" userId="7f621660-7d04-4dad-859e-6d98d6642f80" providerId="ADAL" clId="{9799A742-8B0B-4719-91AE-D40C9A4D0C56}"/>
    <pc:docChg chg="undo custSel addSld delSld modSld modMainMaster">
      <pc:chgData name="Nick Cardamone" userId="7f621660-7d04-4dad-859e-6d98d6642f80" providerId="ADAL" clId="{9799A742-8B0B-4719-91AE-D40C9A4D0C56}" dt="2023-11-23T05:23:12.101" v="4497" actId="313"/>
      <pc:docMkLst>
        <pc:docMk/>
      </pc:docMkLst>
      <pc:sldChg chg="modSp mod modTransition">
        <pc:chgData name="Nick Cardamone" userId="7f621660-7d04-4dad-859e-6d98d6642f80" providerId="ADAL" clId="{9799A742-8B0B-4719-91AE-D40C9A4D0C56}" dt="2023-11-23T05:21:38.105" v="4496"/>
        <pc:sldMkLst>
          <pc:docMk/>
          <pc:sldMk cId="363884366" sldId="256"/>
        </pc:sldMkLst>
        <pc:spChg chg="mod">
          <ac:chgData name="Nick Cardamone" userId="7f621660-7d04-4dad-859e-6d98d6642f80" providerId="ADAL" clId="{9799A742-8B0B-4719-91AE-D40C9A4D0C56}" dt="2023-11-23T00:37:27.755" v="39" actId="20577"/>
          <ac:spMkLst>
            <pc:docMk/>
            <pc:sldMk cId="363884366" sldId="256"/>
            <ac:spMk id="2" creationId="{6D98AB8D-5401-A487-8AD7-8D0393C7AD68}"/>
          </ac:spMkLst>
        </pc:spChg>
        <pc:spChg chg="mod">
          <ac:chgData name="Nick Cardamone" userId="7f621660-7d04-4dad-859e-6d98d6642f80" providerId="ADAL" clId="{9799A742-8B0B-4719-91AE-D40C9A4D0C56}" dt="2023-11-23T05:20:44.628" v="4494" actId="20577"/>
          <ac:spMkLst>
            <pc:docMk/>
            <pc:sldMk cId="363884366" sldId="256"/>
            <ac:spMk id="3" creationId="{B14395CE-C091-4A71-60B3-A1EEB3A8C010}"/>
          </ac:spMkLst>
        </pc:spChg>
      </pc:sldChg>
      <pc:sldChg chg="addSp delSp modSp mod modTransition setBg">
        <pc:chgData name="Nick Cardamone" userId="7f621660-7d04-4dad-859e-6d98d6642f80" providerId="ADAL" clId="{9799A742-8B0B-4719-91AE-D40C9A4D0C56}" dt="2023-11-23T05:21:38.105" v="4496"/>
        <pc:sldMkLst>
          <pc:docMk/>
          <pc:sldMk cId="2529571810" sldId="257"/>
        </pc:sldMkLst>
        <pc:spChg chg="mod">
          <ac:chgData name="Nick Cardamone" userId="7f621660-7d04-4dad-859e-6d98d6642f80" providerId="ADAL" clId="{9799A742-8B0B-4719-91AE-D40C9A4D0C56}" dt="2023-11-23T04:58:58.488" v="4137" actId="26606"/>
          <ac:spMkLst>
            <pc:docMk/>
            <pc:sldMk cId="2529571810" sldId="257"/>
            <ac:spMk id="2" creationId="{7E15B3BA-25AA-BA62-96BB-D667D23F709B}"/>
          </ac:spMkLst>
        </pc:spChg>
        <pc:spChg chg="mod">
          <ac:chgData name="Nick Cardamone" userId="7f621660-7d04-4dad-859e-6d98d6642f80" providerId="ADAL" clId="{9799A742-8B0B-4719-91AE-D40C9A4D0C56}" dt="2023-11-23T04:58:58.488" v="4137" actId="26606"/>
          <ac:spMkLst>
            <pc:docMk/>
            <pc:sldMk cId="2529571810" sldId="257"/>
            <ac:spMk id="3" creationId="{2EA0212A-6BA3-BC41-CB43-295AC49ABD0D}"/>
          </ac:spMkLst>
        </pc:spChg>
        <pc:picChg chg="del mod">
          <ac:chgData name="Nick Cardamone" userId="7f621660-7d04-4dad-859e-6d98d6642f80" providerId="ADAL" clId="{9799A742-8B0B-4719-91AE-D40C9A4D0C56}" dt="2023-11-23T00:35:46.882" v="1" actId="478"/>
          <ac:picMkLst>
            <pc:docMk/>
            <pc:sldMk cId="2529571810" sldId="257"/>
            <ac:picMk id="4" creationId="{AA3D2CEA-CCC3-A698-DBF5-57BA50625798}"/>
          </ac:picMkLst>
        </pc:picChg>
        <pc:picChg chg="add mod">
          <ac:chgData name="Nick Cardamone" userId="7f621660-7d04-4dad-859e-6d98d6642f80" providerId="ADAL" clId="{9799A742-8B0B-4719-91AE-D40C9A4D0C56}" dt="2023-11-23T05:13:23.384" v="4367" actId="1440"/>
          <ac:picMkLst>
            <pc:docMk/>
            <pc:sldMk cId="2529571810" sldId="257"/>
            <ac:picMk id="6" creationId="{5230E1F7-C563-C47B-DE19-83414CBD5CB1}"/>
          </ac:picMkLst>
        </pc:picChg>
      </pc:sldChg>
      <pc:sldChg chg="addSp modSp mod modTransition setBg">
        <pc:chgData name="Nick Cardamone" userId="7f621660-7d04-4dad-859e-6d98d6642f80" providerId="ADAL" clId="{9799A742-8B0B-4719-91AE-D40C9A4D0C56}" dt="2023-11-23T05:21:38.105" v="4496"/>
        <pc:sldMkLst>
          <pc:docMk/>
          <pc:sldMk cId="3020327073" sldId="258"/>
        </pc:sldMkLst>
        <pc:spChg chg="mod">
          <ac:chgData name="Nick Cardamone" userId="7f621660-7d04-4dad-859e-6d98d6642f80" providerId="ADAL" clId="{9799A742-8B0B-4719-91AE-D40C9A4D0C56}" dt="2023-11-23T04:58:49.349" v="4136" actId="26606"/>
          <ac:spMkLst>
            <pc:docMk/>
            <pc:sldMk cId="3020327073" sldId="258"/>
            <ac:spMk id="2" creationId="{1E4327E0-BF3A-5EC8-9C13-CDD8E8C220B4}"/>
          </ac:spMkLst>
        </pc:spChg>
        <pc:spChg chg="mod">
          <ac:chgData name="Nick Cardamone" userId="7f621660-7d04-4dad-859e-6d98d6642f80" providerId="ADAL" clId="{9799A742-8B0B-4719-91AE-D40C9A4D0C56}" dt="2023-11-23T04:58:49.349" v="4136" actId="26606"/>
          <ac:spMkLst>
            <pc:docMk/>
            <pc:sldMk cId="3020327073" sldId="258"/>
            <ac:spMk id="3" creationId="{4E21B4DF-7A06-27F5-E966-CE6C8B1FBB3D}"/>
          </ac:spMkLst>
        </pc:spChg>
        <pc:spChg chg="add">
          <ac:chgData name="Nick Cardamone" userId="7f621660-7d04-4dad-859e-6d98d6642f80" providerId="ADAL" clId="{9799A742-8B0B-4719-91AE-D40C9A4D0C56}" dt="2023-11-23T04:58:49.349" v="4136" actId="26606"/>
          <ac:spMkLst>
            <pc:docMk/>
            <pc:sldMk cId="3020327073" sldId="258"/>
            <ac:spMk id="9" creationId="{C7C71D87-3F49-4BCF-A883-F707E8BF00EB}"/>
          </ac:spMkLst>
        </pc:spChg>
        <pc:spChg chg="add">
          <ac:chgData name="Nick Cardamone" userId="7f621660-7d04-4dad-859e-6d98d6642f80" providerId="ADAL" clId="{9799A742-8B0B-4719-91AE-D40C9A4D0C56}" dt="2023-11-23T04:58:49.349" v="4136" actId="26606"/>
          <ac:spMkLst>
            <pc:docMk/>
            <pc:sldMk cId="3020327073" sldId="258"/>
            <ac:spMk id="11" creationId="{F9E52235-B88C-4D77-984C-A7C57CA78668}"/>
          </ac:spMkLst>
        </pc:spChg>
        <pc:spChg chg="add">
          <ac:chgData name="Nick Cardamone" userId="7f621660-7d04-4dad-859e-6d98d6642f80" providerId="ADAL" clId="{9799A742-8B0B-4719-91AE-D40C9A4D0C56}" dt="2023-11-23T04:58:49.349" v="4136" actId="26606"/>
          <ac:spMkLst>
            <pc:docMk/>
            <pc:sldMk cId="3020327073" sldId="258"/>
            <ac:spMk id="41" creationId="{EFAD192E-6453-4479-A9DF-054811745BDE}"/>
          </ac:spMkLst>
        </pc:spChg>
        <pc:grpChg chg="add">
          <ac:chgData name="Nick Cardamone" userId="7f621660-7d04-4dad-859e-6d98d6642f80" providerId="ADAL" clId="{9799A742-8B0B-4719-91AE-D40C9A4D0C56}" dt="2023-11-23T04:58:49.349" v="4136" actId="26606"/>
          <ac:grpSpMkLst>
            <pc:docMk/>
            <pc:sldMk cId="3020327073" sldId="258"/>
            <ac:grpSpMk id="13" creationId="{5552A84B-8851-405D-B8A8-7369A6BC699D}"/>
          </ac:grpSpMkLst>
        </pc:grpChg>
        <pc:grpChg chg="add">
          <ac:chgData name="Nick Cardamone" userId="7f621660-7d04-4dad-859e-6d98d6642f80" providerId="ADAL" clId="{9799A742-8B0B-4719-91AE-D40C9A4D0C56}" dt="2023-11-23T04:58:49.349" v="4136" actId="26606"/>
          <ac:grpSpMkLst>
            <pc:docMk/>
            <pc:sldMk cId="3020327073" sldId="258"/>
            <ac:grpSpMk id="27" creationId="{15C6759D-A316-44FB-BAA1-41A9BAEBDA40}"/>
          </ac:grpSpMkLst>
        </pc:grpChg>
        <pc:picChg chg="add mod">
          <ac:chgData name="Nick Cardamone" userId="7f621660-7d04-4dad-859e-6d98d6642f80" providerId="ADAL" clId="{9799A742-8B0B-4719-91AE-D40C9A4D0C56}" dt="2023-11-23T05:13:33.198" v="4370" actId="1440"/>
          <ac:picMkLst>
            <pc:docMk/>
            <pc:sldMk cId="3020327073" sldId="258"/>
            <ac:picMk id="4" creationId="{1D76D1DE-FE9A-C484-7846-17D1D096121A}"/>
          </ac:picMkLst>
        </pc:picChg>
        <pc:picChg chg="add">
          <ac:chgData name="Nick Cardamone" userId="7f621660-7d04-4dad-859e-6d98d6642f80" providerId="ADAL" clId="{9799A742-8B0B-4719-91AE-D40C9A4D0C56}" dt="2023-11-23T04:58:49.349" v="4136" actId="26606"/>
          <ac:picMkLst>
            <pc:docMk/>
            <pc:sldMk cId="3020327073" sldId="258"/>
            <ac:picMk id="5" creationId="{DC53CF59-D145-22A9-9540-FC7FE69E89E6}"/>
          </ac:picMkLst>
        </pc:picChg>
      </pc:sldChg>
      <pc:sldChg chg="addSp delSp modSp mod modTransition setBg">
        <pc:chgData name="Nick Cardamone" userId="7f621660-7d04-4dad-859e-6d98d6642f80" providerId="ADAL" clId="{9799A742-8B0B-4719-91AE-D40C9A4D0C56}" dt="2023-11-23T05:21:38.105" v="4496"/>
        <pc:sldMkLst>
          <pc:docMk/>
          <pc:sldMk cId="659866032" sldId="259"/>
        </pc:sldMkLst>
        <pc:spChg chg="mod">
          <ac:chgData name="Nick Cardamone" userId="7f621660-7d04-4dad-859e-6d98d6642f80" providerId="ADAL" clId="{9799A742-8B0B-4719-91AE-D40C9A4D0C56}" dt="2023-11-23T04:59:21.271" v="4144" actId="26606"/>
          <ac:spMkLst>
            <pc:docMk/>
            <pc:sldMk cId="659866032" sldId="259"/>
            <ac:spMk id="2" creationId="{5013160E-4F6C-4A28-2841-C20555D77521}"/>
          </ac:spMkLst>
        </pc:spChg>
        <pc:spChg chg="mod">
          <ac:chgData name="Nick Cardamone" userId="7f621660-7d04-4dad-859e-6d98d6642f80" providerId="ADAL" clId="{9799A742-8B0B-4719-91AE-D40C9A4D0C56}" dt="2023-11-23T04:59:21.271" v="4144" actId="26606"/>
          <ac:spMkLst>
            <pc:docMk/>
            <pc:sldMk cId="659866032" sldId="259"/>
            <ac:spMk id="3" creationId="{A6B58EA5-6717-3176-CEA1-0E4990D43D0D}"/>
          </ac:spMkLst>
        </pc:spChg>
        <pc:spChg chg="add del">
          <ac:chgData name="Nick Cardamone" userId="7f621660-7d04-4dad-859e-6d98d6642f80" providerId="ADAL" clId="{9799A742-8B0B-4719-91AE-D40C9A4D0C56}" dt="2023-11-23T04:59:14.844" v="4139" actId="26606"/>
          <ac:spMkLst>
            <pc:docMk/>
            <pc:sldMk cId="659866032" sldId="259"/>
            <ac:spMk id="1035" creationId="{A2F932C7-F61F-4FB1-A2B5-B60BE9E77849}"/>
          </ac:spMkLst>
        </pc:spChg>
        <pc:spChg chg="add del">
          <ac:chgData name="Nick Cardamone" userId="7f621660-7d04-4dad-859e-6d98d6642f80" providerId="ADAL" clId="{9799A742-8B0B-4719-91AE-D40C9A4D0C56}" dt="2023-11-23T04:59:14.844" v="4139" actId="26606"/>
          <ac:spMkLst>
            <pc:docMk/>
            <pc:sldMk cId="659866032" sldId="259"/>
            <ac:spMk id="1037" creationId="{DB89E84C-F155-44BD-8314-A14EC24AA812}"/>
          </ac:spMkLst>
        </pc:spChg>
        <pc:spChg chg="add del">
          <ac:chgData name="Nick Cardamone" userId="7f621660-7d04-4dad-859e-6d98d6642f80" providerId="ADAL" clId="{9799A742-8B0B-4719-91AE-D40C9A4D0C56}" dt="2023-11-23T04:59:14.844" v="4139" actId="26606"/>
          <ac:spMkLst>
            <pc:docMk/>
            <pc:sldMk cId="659866032" sldId="259"/>
            <ac:spMk id="1039" creationId="{15D42154-DD48-49A4-A0F3-6CA4DA71C0DB}"/>
          </ac:spMkLst>
        </pc:spChg>
        <pc:spChg chg="add del">
          <ac:chgData name="Nick Cardamone" userId="7f621660-7d04-4dad-859e-6d98d6642f80" providerId="ADAL" clId="{9799A742-8B0B-4719-91AE-D40C9A4D0C56}" dt="2023-11-23T04:59:14.844" v="4139" actId="26606"/>
          <ac:spMkLst>
            <pc:docMk/>
            <pc:sldMk cId="659866032" sldId="259"/>
            <ac:spMk id="1041" creationId="{198921C9-486A-4742-B9DF-F9285B4C8646}"/>
          </ac:spMkLst>
        </pc:spChg>
        <pc:spChg chg="add del">
          <ac:chgData name="Nick Cardamone" userId="7f621660-7d04-4dad-859e-6d98d6642f80" providerId="ADAL" clId="{9799A742-8B0B-4719-91AE-D40C9A4D0C56}" dt="2023-11-23T04:59:14.844" v="4139" actId="26606"/>
          <ac:spMkLst>
            <pc:docMk/>
            <pc:sldMk cId="659866032" sldId="259"/>
            <ac:spMk id="1043" creationId="{110745D2-EFC1-4E1D-B165-6EFEB40D22C5}"/>
          </ac:spMkLst>
        </pc:spChg>
        <pc:spChg chg="add del">
          <ac:chgData name="Nick Cardamone" userId="7f621660-7d04-4dad-859e-6d98d6642f80" providerId="ADAL" clId="{9799A742-8B0B-4719-91AE-D40C9A4D0C56}" dt="2023-11-23T04:59:14.844" v="4139" actId="26606"/>
          <ac:spMkLst>
            <pc:docMk/>
            <pc:sldMk cId="659866032" sldId="259"/>
            <ac:spMk id="1045" creationId="{1D2181CA-C2F9-4767-A66E-5549BA11E051}"/>
          </ac:spMkLst>
        </pc:spChg>
        <pc:spChg chg="add del">
          <ac:chgData name="Nick Cardamone" userId="7f621660-7d04-4dad-859e-6d98d6642f80" providerId="ADAL" clId="{9799A742-8B0B-4719-91AE-D40C9A4D0C56}" dt="2023-11-23T04:59:18.529" v="4141" actId="26606"/>
          <ac:spMkLst>
            <pc:docMk/>
            <pc:sldMk cId="659866032" sldId="259"/>
            <ac:spMk id="1047" creationId="{1B15D7D8-4F3E-4C03-B2E4-B967A350E391}"/>
          </ac:spMkLst>
        </pc:spChg>
        <pc:spChg chg="add del">
          <ac:chgData name="Nick Cardamone" userId="7f621660-7d04-4dad-859e-6d98d6642f80" providerId="ADAL" clId="{9799A742-8B0B-4719-91AE-D40C9A4D0C56}" dt="2023-11-23T04:59:18.529" v="4141" actId="26606"/>
          <ac:spMkLst>
            <pc:docMk/>
            <pc:sldMk cId="659866032" sldId="259"/>
            <ac:spMk id="1048" creationId="{60E080C6-CC66-4320-B537-49D847B2830E}"/>
          </ac:spMkLst>
        </pc:spChg>
        <pc:spChg chg="add del">
          <ac:chgData name="Nick Cardamone" userId="7f621660-7d04-4dad-859e-6d98d6642f80" providerId="ADAL" clId="{9799A742-8B0B-4719-91AE-D40C9A4D0C56}" dt="2023-11-23T04:59:18.529" v="4141" actId="26606"/>
          <ac:spMkLst>
            <pc:docMk/>
            <pc:sldMk cId="659866032" sldId="259"/>
            <ac:spMk id="1049" creationId="{8B37B29B-2857-4ACE-99D1-551D792DD24B}"/>
          </ac:spMkLst>
        </pc:spChg>
        <pc:spChg chg="add del">
          <ac:chgData name="Nick Cardamone" userId="7f621660-7d04-4dad-859e-6d98d6642f80" providerId="ADAL" clId="{9799A742-8B0B-4719-91AE-D40C9A4D0C56}" dt="2023-11-23T04:59:21.263" v="4143" actId="26606"/>
          <ac:spMkLst>
            <pc:docMk/>
            <pc:sldMk cId="659866032" sldId="259"/>
            <ac:spMk id="1053" creationId="{F65506FB-AF6D-4485-873A-BF0094F4A6DD}"/>
          </ac:spMkLst>
        </pc:spChg>
        <pc:spChg chg="add del">
          <ac:chgData name="Nick Cardamone" userId="7f621660-7d04-4dad-859e-6d98d6642f80" providerId="ADAL" clId="{9799A742-8B0B-4719-91AE-D40C9A4D0C56}" dt="2023-11-23T04:59:21.263" v="4143" actId="26606"/>
          <ac:spMkLst>
            <pc:docMk/>
            <pc:sldMk cId="659866032" sldId="259"/>
            <ac:spMk id="1054" creationId="{7825E440-ED38-4196-A4C3-6BDDC5796EED}"/>
          </ac:spMkLst>
        </pc:spChg>
        <pc:spChg chg="add del">
          <ac:chgData name="Nick Cardamone" userId="7f621660-7d04-4dad-859e-6d98d6642f80" providerId="ADAL" clId="{9799A742-8B0B-4719-91AE-D40C9A4D0C56}" dt="2023-11-23T04:59:21.263" v="4143" actId="26606"/>
          <ac:spMkLst>
            <pc:docMk/>
            <pc:sldMk cId="659866032" sldId="259"/>
            <ac:spMk id="1055" creationId="{A40A91AC-426A-4CC6-8F89-0708F1EA1BB2}"/>
          </ac:spMkLst>
        </pc:spChg>
        <pc:spChg chg="add">
          <ac:chgData name="Nick Cardamone" userId="7f621660-7d04-4dad-859e-6d98d6642f80" providerId="ADAL" clId="{9799A742-8B0B-4719-91AE-D40C9A4D0C56}" dt="2023-11-23T04:59:21.271" v="4144" actId="26606"/>
          <ac:spMkLst>
            <pc:docMk/>
            <pc:sldMk cId="659866032" sldId="259"/>
            <ac:spMk id="1057" creationId="{0C9C7DDD-50AE-441C-9BE3-1D7EBABFDCA3}"/>
          </ac:spMkLst>
        </pc:spChg>
        <pc:spChg chg="add">
          <ac:chgData name="Nick Cardamone" userId="7f621660-7d04-4dad-859e-6d98d6642f80" providerId="ADAL" clId="{9799A742-8B0B-4719-91AE-D40C9A4D0C56}" dt="2023-11-23T04:59:21.271" v="4144" actId="26606"/>
          <ac:spMkLst>
            <pc:docMk/>
            <pc:sldMk cId="659866032" sldId="259"/>
            <ac:spMk id="1058" creationId="{A27D12ED-0FDD-41B2-BE23-72E39869E9D9}"/>
          </ac:spMkLst>
        </pc:spChg>
        <pc:spChg chg="add">
          <ac:chgData name="Nick Cardamone" userId="7f621660-7d04-4dad-859e-6d98d6642f80" providerId="ADAL" clId="{9799A742-8B0B-4719-91AE-D40C9A4D0C56}" dt="2023-11-23T04:59:21.271" v="4144" actId="26606"/>
          <ac:spMkLst>
            <pc:docMk/>
            <pc:sldMk cId="659866032" sldId="259"/>
            <ac:spMk id="1059" creationId="{6F8E93F5-8B0E-43F3-BDF9-35FA148A3EA9}"/>
          </ac:spMkLst>
        </pc:spChg>
        <pc:picChg chg="add mod ord">
          <ac:chgData name="Nick Cardamone" userId="7f621660-7d04-4dad-859e-6d98d6642f80" providerId="ADAL" clId="{9799A742-8B0B-4719-91AE-D40C9A4D0C56}" dt="2023-11-23T04:59:21.271" v="4144" actId="26606"/>
          <ac:picMkLst>
            <pc:docMk/>
            <pc:sldMk cId="659866032" sldId="259"/>
            <ac:picMk id="1026" creationId="{5978A107-713F-44BC-212F-610E0B4C413D}"/>
          </ac:picMkLst>
        </pc:picChg>
        <pc:picChg chg="add mod ord">
          <ac:chgData name="Nick Cardamone" userId="7f621660-7d04-4dad-859e-6d98d6642f80" providerId="ADAL" clId="{9799A742-8B0B-4719-91AE-D40C9A4D0C56}" dt="2023-11-23T04:59:21.271" v="4144" actId="26606"/>
          <ac:picMkLst>
            <pc:docMk/>
            <pc:sldMk cId="659866032" sldId="259"/>
            <ac:picMk id="1028" creationId="{915C87D8-2795-3897-7E15-D5A645D48C21}"/>
          </ac:picMkLst>
        </pc:picChg>
        <pc:picChg chg="add mod">
          <ac:chgData name="Nick Cardamone" userId="7f621660-7d04-4dad-859e-6d98d6642f80" providerId="ADAL" clId="{9799A742-8B0B-4719-91AE-D40C9A4D0C56}" dt="2023-11-23T05:13:40.026" v="4371" actId="1440"/>
          <ac:picMkLst>
            <pc:docMk/>
            <pc:sldMk cId="659866032" sldId="259"/>
            <ac:picMk id="1030" creationId="{A28E9775-A473-6DDB-BF25-4675D2DECD47}"/>
          </ac:picMkLst>
        </pc:picChg>
        <pc:cxnChg chg="add del">
          <ac:chgData name="Nick Cardamone" userId="7f621660-7d04-4dad-859e-6d98d6642f80" providerId="ADAL" clId="{9799A742-8B0B-4719-91AE-D40C9A4D0C56}" dt="2023-11-23T04:59:18.529" v="4141" actId="26606"/>
          <ac:cxnSpMkLst>
            <pc:docMk/>
            <pc:sldMk cId="659866032" sldId="259"/>
            <ac:cxnSpMk id="1050" creationId="{AF43C412-1D08-4508-9074-5456CAA5084F}"/>
          </ac:cxnSpMkLst>
        </pc:cxnChg>
        <pc:cxnChg chg="add del">
          <ac:chgData name="Nick Cardamone" userId="7f621660-7d04-4dad-859e-6d98d6642f80" providerId="ADAL" clId="{9799A742-8B0B-4719-91AE-D40C9A4D0C56}" dt="2023-11-23T04:59:18.529" v="4141" actId="26606"/>
          <ac:cxnSpMkLst>
            <pc:docMk/>
            <pc:sldMk cId="659866032" sldId="259"/>
            <ac:cxnSpMk id="1051" creationId="{574A119C-27AB-485D-89D9-0AE7F8007967}"/>
          </ac:cxnSpMkLst>
        </pc:cxnChg>
      </pc:sldChg>
      <pc:sldChg chg="addSp delSp modSp mod modTransition setBg">
        <pc:chgData name="Nick Cardamone" userId="7f621660-7d04-4dad-859e-6d98d6642f80" providerId="ADAL" clId="{9799A742-8B0B-4719-91AE-D40C9A4D0C56}" dt="2023-11-23T05:21:38.105" v="4496"/>
        <pc:sldMkLst>
          <pc:docMk/>
          <pc:sldMk cId="548134576" sldId="260"/>
        </pc:sldMkLst>
        <pc:spChg chg="mod">
          <ac:chgData name="Nick Cardamone" userId="7f621660-7d04-4dad-859e-6d98d6642f80" providerId="ADAL" clId="{9799A742-8B0B-4719-91AE-D40C9A4D0C56}" dt="2023-11-23T05:14:06.784" v="4374" actId="26606"/>
          <ac:spMkLst>
            <pc:docMk/>
            <pc:sldMk cId="548134576" sldId="260"/>
            <ac:spMk id="2" creationId="{5E497D4F-9EED-A8E1-B1EA-E4A2FFEA6CFC}"/>
          </ac:spMkLst>
        </pc:spChg>
        <pc:spChg chg="mod ord">
          <ac:chgData name="Nick Cardamone" userId="7f621660-7d04-4dad-859e-6d98d6642f80" providerId="ADAL" clId="{9799A742-8B0B-4719-91AE-D40C9A4D0C56}" dt="2023-11-23T05:14:06.784" v="4374" actId="26606"/>
          <ac:spMkLst>
            <pc:docMk/>
            <pc:sldMk cId="548134576" sldId="260"/>
            <ac:spMk id="3" creationId="{D11BC4EA-05F7-E57B-5EAB-8DF75C9E5A48}"/>
          </ac:spMkLst>
        </pc:spChg>
        <pc:spChg chg="add">
          <ac:chgData name="Nick Cardamone" userId="7f621660-7d04-4dad-859e-6d98d6642f80" providerId="ADAL" clId="{9799A742-8B0B-4719-91AE-D40C9A4D0C56}" dt="2023-11-23T05:14:06.784" v="4374" actId="26606"/>
          <ac:spMkLst>
            <pc:docMk/>
            <pc:sldMk cId="548134576" sldId="260"/>
            <ac:spMk id="3076" creationId="{A553D304-030D-44A6-A1A9-2B677D67D9EF}"/>
          </ac:spMkLst>
        </pc:spChg>
        <pc:spChg chg="add">
          <ac:chgData name="Nick Cardamone" userId="7f621660-7d04-4dad-859e-6d98d6642f80" providerId="ADAL" clId="{9799A742-8B0B-4719-91AE-D40C9A4D0C56}" dt="2023-11-23T05:14:06.784" v="4374" actId="26606"/>
          <ac:spMkLst>
            <pc:docMk/>
            <pc:sldMk cId="548134576" sldId="260"/>
            <ac:spMk id="3077" creationId="{4DBE01E3-ACFE-47A6-93E2-1B50795BBF34}"/>
          </ac:spMkLst>
        </pc:spChg>
        <pc:spChg chg="add">
          <ac:chgData name="Nick Cardamone" userId="7f621660-7d04-4dad-859e-6d98d6642f80" providerId="ADAL" clId="{9799A742-8B0B-4719-91AE-D40C9A4D0C56}" dt="2023-11-23T05:14:06.784" v="4374" actId="26606"/>
          <ac:spMkLst>
            <pc:docMk/>
            <pc:sldMk cId="548134576" sldId="260"/>
            <ac:spMk id="3078" creationId="{B3DC5D2D-9EBB-4F3C-99D8-92E6D3367486}"/>
          </ac:spMkLst>
        </pc:spChg>
        <pc:spChg chg="add del">
          <ac:chgData name="Nick Cardamone" userId="7f621660-7d04-4dad-859e-6d98d6642f80" providerId="ADAL" clId="{9799A742-8B0B-4719-91AE-D40C9A4D0C56}" dt="2023-11-23T04:59:50.998" v="4146" actId="26606"/>
          <ac:spMkLst>
            <pc:docMk/>
            <pc:sldMk cId="548134576" sldId="260"/>
            <ac:spMk id="3079" creationId="{193E25CD-7F7C-4938-AD6D-B0D564B4B828}"/>
          </ac:spMkLst>
        </pc:spChg>
        <pc:spChg chg="add del">
          <ac:chgData name="Nick Cardamone" userId="7f621660-7d04-4dad-859e-6d98d6642f80" providerId="ADAL" clId="{9799A742-8B0B-4719-91AE-D40C9A4D0C56}" dt="2023-11-23T04:59:50.998" v="4146" actId="26606"/>
          <ac:spMkLst>
            <pc:docMk/>
            <pc:sldMk cId="548134576" sldId="260"/>
            <ac:spMk id="3081" creationId="{A71C5120-2CD1-481C-AE4E-F656CF145F2A}"/>
          </ac:spMkLst>
        </pc:spChg>
        <pc:spChg chg="add del">
          <ac:chgData name="Nick Cardamone" userId="7f621660-7d04-4dad-859e-6d98d6642f80" providerId="ADAL" clId="{9799A742-8B0B-4719-91AE-D40C9A4D0C56}" dt="2023-11-23T04:59:50.998" v="4146" actId="26606"/>
          <ac:spMkLst>
            <pc:docMk/>
            <pc:sldMk cId="548134576" sldId="260"/>
            <ac:spMk id="3111" creationId="{AEDFB0D5-1C4C-49CD-BBA3-F29304E8DFEC}"/>
          </ac:spMkLst>
        </pc:spChg>
        <pc:grpChg chg="add del">
          <ac:chgData name="Nick Cardamone" userId="7f621660-7d04-4dad-859e-6d98d6642f80" providerId="ADAL" clId="{9799A742-8B0B-4719-91AE-D40C9A4D0C56}" dt="2023-11-23T04:59:50.998" v="4146" actId="26606"/>
          <ac:grpSpMkLst>
            <pc:docMk/>
            <pc:sldMk cId="548134576" sldId="260"/>
            <ac:grpSpMk id="3083" creationId="{77BB18D0-EEA4-4FBA-9D7A-50D89C69441E}"/>
          </ac:grpSpMkLst>
        </pc:grpChg>
        <pc:grpChg chg="add del">
          <ac:chgData name="Nick Cardamone" userId="7f621660-7d04-4dad-859e-6d98d6642f80" providerId="ADAL" clId="{9799A742-8B0B-4719-91AE-D40C9A4D0C56}" dt="2023-11-23T04:59:50.998" v="4146" actId="26606"/>
          <ac:grpSpMkLst>
            <pc:docMk/>
            <pc:sldMk cId="548134576" sldId="260"/>
            <ac:grpSpMk id="3097" creationId="{15808D5B-2F3A-4FAD-A25E-3F0E15578508}"/>
          </ac:grpSpMkLst>
        </pc:grpChg>
        <pc:picChg chg="add mod ord">
          <ac:chgData name="Nick Cardamone" userId="7f621660-7d04-4dad-859e-6d98d6642f80" providerId="ADAL" clId="{9799A742-8B0B-4719-91AE-D40C9A4D0C56}" dt="2023-11-23T05:14:22.522" v="4378" actId="14100"/>
          <ac:picMkLst>
            <pc:docMk/>
            <pc:sldMk cId="548134576" sldId="260"/>
            <ac:picMk id="5" creationId="{B40D9394-1640-0983-6491-1B4B0811B1AA}"/>
          </ac:picMkLst>
        </pc:picChg>
        <pc:picChg chg="add mod">
          <ac:chgData name="Nick Cardamone" userId="7f621660-7d04-4dad-859e-6d98d6642f80" providerId="ADAL" clId="{9799A742-8B0B-4719-91AE-D40C9A4D0C56}" dt="2023-11-23T05:14:33.128" v="4380" actId="688"/>
          <ac:picMkLst>
            <pc:docMk/>
            <pc:sldMk cId="548134576" sldId="260"/>
            <ac:picMk id="3074" creationId="{09FC4174-BE1B-6F6C-F27D-1B7FFD97B008}"/>
          </ac:picMkLst>
        </pc:picChg>
        <pc:cxnChg chg="add del">
          <ac:chgData name="Nick Cardamone" userId="7f621660-7d04-4dad-859e-6d98d6642f80" providerId="ADAL" clId="{9799A742-8B0B-4719-91AE-D40C9A4D0C56}" dt="2023-11-23T04:59:50.998" v="4146" actId="26606"/>
          <ac:cxnSpMkLst>
            <pc:docMk/>
            <pc:sldMk cId="548134576" sldId="260"/>
            <ac:cxnSpMk id="3113" creationId="{1E510089-CE05-4469-B26B-C69327F3BAA7}"/>
          </ac:cxnSpMkLst>
        </pc:cxnChg>
      </pc:sldChg>
      <pc:sldChg chg="addSp delSp modSp mod modTransition setBg">
        <pc:chgData name="Nick Cardamone" userId="7f621660-7d04-4dad-859e-6d98d6642f80" providerId="ADAL" clId="{9799A742-8B0B-4719-91AE-D40C9A4D0C56}" dt="2023-11-23T05:21:38.105" v="4496"/>
        <pc:sldMkLst>
          <pc:docMk/>
          <pc:sldMk cId="2222728932" sldId="261"/>
        </pc:sldMkLst>
        <pc:spChg chg="mod ord">
          <ac:chgData name="Nick Cardamone" userId="7f621660-7d04-4dad-859e-6d98d6642f80" providerId="ADAL" clId="{9799A742-8B0B-4719-91AE-D40C9A4D0C56}" dt="2023-11-23T05:00:55.536" v="4186" actId="26606"/>
          <ac:spMkLst>
            <pc:docMk/>
            <pc:sldMk cId="2222728932" sldId="261"/>
            <ac:spMk id="2" creationId="{6CE7A984-0273-1E61-6D04-98AD86262B27}"/>
          </ac:spMkLst>
        </pc:spChg>
        <pc:spChg chg="mod ord">
          <ac:chgData name="Nick Cardamone" userId="7f621660-7d04-4dad-859e-6d98d6642f80" providerId="ADAL" clId="{9799A742-8B0B-4719-91AE-D40C9A4D0C56}" dt="2023-11-23T05:00:55.536" v="4186" actId="26606"/>
          <ac:spMkLst>
            <pc:docMk/>
            <pc:sldMk cId="2222728932" sldId="261"/>
            <ac:spMk id="3" creationId="{087D3B51-E30F-61EA-4682-D47FC66EFED4}"/>
          </ac:spMkLst>
        </pc:spChg>
        <pc:spChg chg="add del">
          <ac:chgData name="Nick Cardamone" userId="7f621660-7d04-4dad-859e-6d98d6642f80" providerId="ADAL" clId="{9799A742-8B0B-4719-91AE-D40C9A4D0C56}" dt="2023-11-23T05:00:33.120" v="4179" actId="26606"/>
          <ac:spMkLst>
            <pc:docMk/>
            <pc:sldMk cId="2222728932" sldId="261"/>
            <ac:spMk id="7" creationId="{957FDC9E-48AB-4E39-A910-4831413B2C45}"/>
          </ac:spMkLst>
        </pc:spChg>
        <pc:spChg chg="add del">
          <ac:chgData name="Nick Cardamone" userId="7f621660-7d04-4dad-859e-6d98d6642f80" providerId="ADAL" clId="{9799A742-8B0B-4719-91AE-D40C9A4D0C56}" dt="2023-11-23T05:00:33.120" v="4179" actId="26606"/>
          <ac:spMkLst>
            <pc:docMk/>
            <pc:sldMk cId="2222728932" sldId="261"/>
            <ac:spMk id="9" creationId="{36BE9800-EAD0-4DD8-8BDE-A711C759F2D8}"/>
          </ac:spMkLst>
        </pc:spChg>
        <pc:spChg chg="add del">
          <ac:chgData name="Nick Cardamone" userId="7f621660-7d04-4dad-859e-6d98d6642f80" providerId="ADAL" clId="{9799A742-8B0B-4719-91AE-D40C9A4D0C56}" dt="2023-11-23T05:00:27.836" v="4175" actId="26606"/>
          <ac:spMkLst>
            <pc:docMk/>
            <pc:sldMk cId="2222728932" sldId="261"/>
            <ac:spMk id="10" creationId="{193E25CD-7F7C-4938-AD6D-B0D564B4B828}"/>
          </ac:spMkLst>
        </pc:spChg>
        <pc:spChg chg="add del">
          <ac:chgData name="Nick Cardamone" userId="7f621660-7d04-4dad-859e-6d98d6642f80" providerId="ADAL" clId="{9799A742-8B0B-4719-91AE-D40C9A4D0C56}" dt="2023-11-23T05:00:27.836" v="4175" actId="26606"/>
          <ac:spMkLst>
            <pc:docMk/>
            <pc:sldMk cId="2222728932" sldId="261"/>
            <ac:spMk id="12" creationId="{A71C5120-2CD1-481C-AE4E-F656CF145F2A}"/>
          </ac:spMkLst>
        </pc:spChg>
        <pc:spChg chg="add del">
          <ac:chgData name="Nick Cardamone" userId="7f621660-7d04-4dad-859e-6d98d6642f80" providerId="ADAL" clId="{9799A742-8B0B-4719-91AE-D40C9A4D0C56}" dt="2023-11-23T05:00:33.120" v="4179" actId="26606"/>
          <ac:spMkLst>
            <pc:docMk/>
            <pc:sldMk cId="2222728932" sldId="261"/>
            <ac:spMk id="16" creationId="{687E6C29-619A-48DD-89FC-15207E3E4BD3}"/>
          </ac:spMkLst>
        </pc:spChg>
        <pc:spChg chg="add del">
          <ac:chgData name="Nick Cardamone" userId="7f621660-7d04-4dad-859e-6d98d6642f80" providerId="ADAL" clId="{9799A742-8B0B-4719-91AE-D40C9A4D0C56}" dt="2023-11-23T05:00:37.046" v="4181" actId="26606"/>
          <ac:spMkLst>
            <pc:docMk/>
            <pc:sldMk cId="2222728932" sldId="261"/>
            <ac:spMk id="18" creationId="{B81F7AB8-94A7-4456-AAFA-E58210B4FA94}"/>
          </ac:spMkLst>
        </pc:spChg>
        <pc:spChg chg="add del">
          <ac:chgData name="Nick Cardamone" userId="7f621660-7d04-4dad-859e-6d98d6642f80" providerId="ADAL" clId="{9799A742-8B0B-4719-91AE-D40C9A4D0C56}" dt="2023-11-23T05:00:39.262" v="4183" actId="26606"/>
          <ac:spMkLst>
            <pc:docMk/>
            <pc:sldMk cId="2222728932" sldId="261"/>
            <ac:spMk id="20" creationId="{46449700-F766-4AC0-A760-6D6FB36E00A8}"/>
          </ac:spMkLst>
        </pc:spChg>
        <pc:spChg chg="add del">
          <ac:chgData name="Nick Cardamone" userId="7f621660-7d04-4dad-859e-6d98d6642f80" providerId="ADAL" clId="{9799A742-8B0B-4719-91AE-D40C9A4D0C56}" dt="2023-11-23T05:00:39.262" v="4183" actId="26606"/>
          <ac:spMkLst>
            <pc:docMk/>
            <pc:sldMk cId="2222728932" sldId="261"/>
            <ac:spMk id="21" creationId="{12B73497-8AFE-44A0-A15C-565F373E7CE6}"/>
          </ac:spMkLst>
        </pc:spChg>
        <pc:spChg chg="add del">
          <ac:chgData name="Nick Cardamone" userId="7f621660-7d04-4dad-859e-6d98d6642f80" providerId="ADAL" clId="{9799A742-8B0B-4719-91AE-D40C9A4D0C56}" dt="2023-11-23T05:00:39.262" v="4183" actId="26606"/>
          <ac:spMkLst>
            <pc:docMk/>
            <pc:sldMk cId="2222728932" sldId="261"/>
            <ac:spMk id="22" creationId="{4AB85733-2077-499E-B414-1AC59F712E01}"/>
          </ac:spMkLst>
        </pc:spChg>
        <pc:spChg chg="add del">
          <ac:chgData name="Nick Cardamone" userId="7f621660-7d04-4dad-859e-6d98d6642f80" providerId="ADAL" clId="{9799A742-8B0B-4719-91AE-D40C9A4D0C56}" dt="2023-11-23T05:00:55.536" v="4186" actId="26606"/>
          <ac:spMkLst>
            <pc:docMk/>
            <pc:sldMk cId="2222728932" sldId="261"/>
            <ac:spMk id="24" creationId="{D492BC6F-340C-43AD-A7B2-A8C48CB303F1}"/>
          </ac:spMkLst>
        </pc:spChg>
        <pc:spChg chg="add del">
          <ac:chgData name="Nick Cardamone" userId="7f621660-7d04-4dad-859e-6d98d6642f80" providerId="ADAL" clId="{9799A742-8B0B-4719-91AE-D40C9A4D0C56}" dt="2023-11-23T05:00:55.536" v="4186" actId="26606"/>
          <ac:spMkLst>
            <pc:docMk/>
            <pc:sldMk cId="2222728932" sldId="261"/>
            <ac:spMk id="25" creationId="{E87CDA4E-AECC-4480-806C-01226E9694E1}"/>
          </ac:spMkLst>
        </pc:spChg>
        <pc:spChg chg="add del">
          <ac:chgData name="Nick Cardamone" userId="7f621660-7d04-4dad-859e-6d98d6642f80" providerId="ADAL" clId="{9799A742-8B0B-4719-91AE-D40C9A4D0C56}" dt="2023-11-23T05:00:55.536" v="4186" actId="26606"/>
          <ac:spMkLst>
            <pc:docMk/>
            <pc:sldMk cId="2222728932" sldId="261"/>
            <ac:spMk id="26" creationId="{AC45D00F-A768-4011-84D3-051A3CCFDFE5}"/>
          </ac:spMkLst>
        </pc:spChg>
        <pc:spChg chg="add del">
          <ac:chgData name="Nick Cardamone" userId="7f621660-7d04-4dad-859e-6d98d6642f80" providerId="ADAL" clId="{9799A742-8B0B-4719-91AE-D40C9A4D0C56}" dt="2023-11-23T05:00:55.536" v="4186" actId="26606"/>
          <ac:spMkLst>
            <pc:docMk/>
            <pc:sldMk cId="2222728932" sldId="261"/>
            <ac:spMk id="27" creationId="{8EA2AE8B-16AA-4C4E-8F67-82FE81E457AB}"/>
          </ac:spMkLst>
        </pc:spChg>
        <pc:spChg chg="add">
          <ac:chgData name="Nick Cardamone" userId="7f621660-7d04-4dad-859e-6d98d6642f80" providerId="ADAL" clId="{9799A742-8B0B-4719-91AE-D40C9A4D0C56}" dt="2023-11-23T05:00:55.536" v="4186" actId="26606"/>
          <ac:spMkLst>
            <pc:docMk/>
            <pc:sldMk cId="2222728932" sldId="261"/>
            <ac:spMk id="32" creationId="{F3704D8A-9BFC-439A-A95B-B063277711FE}"/>
          </ac:spMkLst>
        </pc:spChg>
        <pc:spChg chg="add">
          <ac:chgData name="Nick Cardamone" userId="7f621660-7d04-4dad-859e-6d98d6642f80" providerId="ADAL" clId="{9799A742-8B0B-4719-91AE-D40C9A4D0C56}" dt="2023-11-23T05:00:55.536" v="4186" actId="26606"/>
          <ac:spMkLst>
            <pc:docMk/>
            <pc:sldMk cId="2222728932" sldId="261"/>
            <ac:spMk id="34" creationId="{A61FE79C-AE92-465F-B254-E0D3FFE12723}"/>
          </ac:spMkLst>
        </pc:spChg>
        <pc:spChg chg="add">
          <ac:chgData name="Nick Cardamone" userId="7f621660-7d04-4dad-859e-6d98d6642f80" providerId="ADAL" clId="{9799A742-8B0B-4719-91AE-D40C9A4D0C56}" dt="2023-11-23T05:00:55.536" v="4186" actId="26606"/>
          <ac:spMkLst>
            <pc:docMk/>
            <pc:sldMk cId="2222728932" sldId="261"/>
            <ac:spMk id="36" creationId="{8593629A-2C00-4824-90EF-8547026D6A23}"/>
          </ac:spMkLst>
        </pc:spChg>
        <pc:spChg chg="add del">
          <ac:chgData name="Nick Cardamone" userId="7f621660-7d04-4dad-859e-6d98d6642f80" providerId="ADAL" clId="{9799A742-8B0B-4719-91AE-D40C9A4D0C56}" dt="2023-11-23T05:00:27.836" v="4175" actId="26606"/>
          <ac:spMkLst>
            <pc:docMk/>
            <pc:sldMk cId="2222728932" sldId="261"/>
            <ac:spMk id="42" creationId="{AEDFB0D5-1C4C-49CD-BBA3-F29304E8DFEC}"/>
          </ac:spMkLst>
        </pc:spChg>
        <pc:grpChg chg="add del">
          <ac:chgData name="Nick Cardamone" userId="7f621660-7d04-4dad-859e-6d98d6642f80" providerId="ADAL" clId="{9799A742-8B0B-4719-91AE-D40C9A4D0C56}" dt="2023-11-23T05:00:27.836" v="4175" actId="26606"/>
          <ac:grpSpMkLst>
            <pc:docMk/>
            <pc:sldMk cId="2222728932" sldId="261"/>
            <ac:grpSpMk id="14" creationId="{77BB18D0-EEA4-4FBA-9D7A-50D89C69441E}"/>
          </ac:grpSpMkLst>
        </pc:grpChg>
        <pc:grpChg chg="add del">
          <ac:chgData name="Nick Cardamone" userId="7f621660-7d04-4dad-859e-6d98d6642f80" providerId="ADAL" clId="{9799A742-8B0B-4719-91AE-D40C9A4D0C56}" dt="2023-11-23T05:00:27.836" v="4175" actId="26606"/>
          <ac:grpSpMkLst>
            <pc:docMk/>
            <pc:sldMk cId="2222728932" sldId="261"/>
            <ac:grpSpMk id="28" creationId="{15808D5B-2F3A-4FAD-A25E-3F0E15578508}"/>
          </ac:grpSpMkLst>
        </pc:grpChg>
        <pc:picChg chg="add del mod ord">
          <ac:chgData name="Nick Cardamone" userId="7f621660-7d04-4dad-859e-6d98d6642f80" providerId="ADAL" clId="{9799A742-8B0B-4719-91AE-D40C9A4D0C56}" dt="2023-11-23T05:00:53.006" v="4185" actId="478"/>
          <ac:picMkLst>
            <pc:docMk/>
            <pc:sldMk cId="2222728932" sldId="261"/>
            <ac:picMk id="4" creationId="{AAB5A62F-D2EF-8CC9-CC8E-F0B1FF440413}"/>
          </ac:picMkLst>
        </pc:picChg>
        <pc:picChg chg="add mod">
          <ac:chgData name="Nick Cardamone" userId="7f621660-7d04-4dad-859e-6d98d6642f80" providerId="ADAL" clId="{9799A742-8B0B-4719-91AE-D40C9A4D0C56}" dt="2023-11-23T05:14:52.171" v="4381" actId="1440"/>
          <ac:picMkLst>
            <pc:docMk/>
            <pc:sldMk cId="2222728932" sldId="261"/>
            <ac:picMk id="5" creationId="{CCAB46FB-8D4B-9CB3-4C10-33769961F46A}"/>
          </ac:picMkLst>
        </pc:picChg>
        <pc:picChg chg="add del mod">
          <ac:chgData name="Nick Cardamone" userId="7f621660-7d04-4dad-859e-6d98d6642f80" providerId="ADAL" clId="{9799A742-8B0B-4719-91AE-D40C9A4D0C56}" dt="2023-11-23T05:01:11.862" v="4189" actId="478"/>
          <ac:picMkLst>
            <pc:docMk/>
            <pc:sldMk cId="2222728932" sldId="261"/>
            <ac:picMk id="6" creationId="{1D02CADC-3AEE-CB90-12FD-99BE37AB7492}"/>
          </ac:picMkLst>
        </pc:picChg>
        <pc:cxnChg chg="add del mod">
          <ac:chgData name="Nick Cardamone" userId="7f621660-7d04-4dad-859e-6d98d6642f80" providerId="ADAL" clId="{9799A742-8B0B-4719-91AE-D40C9A4D0C56}" dt="2023-11-23T05:00:33.120" v="4179" actId="26606"/>
          <ac:cxnSpMkLst>
            <pc:docMk/>
            <pc:sldMk cId="2222728932" sldId="261"/>
            <ac:cxnSpMk id="8" creationId="{AFF02075-EEDE-4358-9A48-62E7352F538D}"/>
          </ac:cxnSpMkLst>
        </pc:cxnChg>
        <pc:cxnChg chg="add del">
          <ac:chgData name="Nick Cardamone" userId="7f621660-7d04-4dad-859e-6d98d6642f80" providerId="ADAL" clId="{9799A742-8B0B-4719-91AE-D40C9A4D0C56}" dt="2023-11-23T05:00:27.836" v="4175" actId="26606"/>
          <ac:cxnSpMkLst>
            <pc:docMk/>
            <pc:sldMk cId="2222728932" sldId="261"/>
            <ac:cxnSpMk id="44" creationId="{1E510089-CE05-4469-B26B-C69327F3BAA7}"/>
          </ac:cxnSpMkLst>
        </pc:cxnChg>
      </pc:sldChg>
      <pc:sldChg chg="addSp delSp modSp mod modTransition setBg">
        <pc:chgData name="Nick Cardamone" userId="7f621660-7d04-4dad-859e-6d98d6642f80" providerId="ADAL" clId="{9799A742-8B0B-4719-91AE-D40C9A4D0C56}" dt="2023-11-23T05:21:38.105" v="4496"/>
        <pc:sldMkLst>
          <pc:docMk/>
          <pc:sldMk cId="472897808" sldId="262"/>
        </pc:sldMkLst>
        <pc:spChg chg="mod">
          <ac:chgData name="Nick Cardamone" userId="7f621660-7d04-4dad-859e-6d98d6642f80" providerId="ADAL" clId="{9799A742-8B0B-4719-91AE-D40C9A4D0C56}" dt="2023-11-23T05:04:15.211" v="4296" actId="26606"/>
          <ac:spMkLst>
            <pc:docMk/>
            <pc:sldMk cId="472897808" sldId="262"/>
            <ac:spMk id="2" creationId="{934F3B21-1014-4295-6ED0-B033352EE685}"/>
          </ac:spMkLst>
        </pc:spChg>
        <pc:spChg chg="add del mod">
          <ac:chgData name="Nick Cardamone" userId="7f621660-7d04-4dad-859e-6d98d6642f80" providerId="ADAL" clId="{9799A742-8B0B-4719-91AE-D40C9A4D0C56}" dt="2023-11-23T05:04:15.211" v="4296" actId="26606"/>
          <ac:spMkLst>
            <pc:docMk/>
            <pc:sldMk cId="472897808" sldId="262"/>
            <ac:spMk id="3" creationId="{FEB6E9C1-AE5C-29B0-B6F6-38ACA00F2E69}"/>
          </ac:spMkLst>
        </pc:spChg>
        <pc:spChg chg="add del">
          <ac:chgData name="Nick Cardamone" userId="7f621660-7d04-4dad-859e-6d98d6642f80" providerId="ADAL" clId="{9799A742-8B0B-4719-91AE-D40C9A4D0C56}" dt="2023-11-23T05:04:15.193" v="4295" actId="26606"/>
          <ac:spMkLst>
            <pc:docMk/>
            <pc:sldMk cId="472897808" sldId="262"/>
            <ac:spMk id="8" creationId="{5BE0789E-91A7-4246-978E-A17FE1BF952A}"/>
          </ac:spMkLst>
        </pc:spChg>
        <pc:spChg chg="add del">
          <ac:chgData name="Nick Cardamone" userId="7f621660-7d04-4dad-859e-6d98d6642f80" providerId="ADAL" clId="{9799A742-8B0B-4719-91AE-D40C9A4D0C56}" dt="2023-11-23T05:04:10.555" v="4293" actId="26606"/>
          <ac:spMkLst>
            <pc:docMk/>
            <pc:sldMk cId="472897808" sldId="262"/>
            <ac:spMk id="9" creationId="{2809B993-8FEB-46DC-9CD7-69C95E2C93DD}"/>
          </ac:spMkLst>
        </pc:spChg>
        <pc:spChg chg="add del">
          <ac:chgData name="Nick Cardamone" userId="7f621660-7d04-4dad-859e-6d98d6642f80" providerId="ADAL" clId="{9799A742-8B0B-4719-91AE-D40C9A4D0C56}" dt="2023-11-23T05:04:10.555" v="4293" actId="26606"/>
          <ac:spMkLst>
            <pc:docMk/>
            <pc:sldMk cId="472897808" sldId="262"/>
            <ac:spMk id="11" creationId="{1E9821DA-CF82-4DA7-A2E9-77C49ECD53FE}"/>
          </ac:spMkLst>
        </pc:spChg>
        <pc:spChg chg="add del">
          <ac:chgData name="Nick Cardamone" userId="7f621660-7d04-4dad-859e-6d98d6642f80" providerId="ADAL" clId="{9799A742-8B0B-4719-91AE-D40C9A4D0C56}" dt="2023-11-23T05:04:10.555" v="4293" actId="26606"/>
          <ac:spMkLst>
            <pc:docMk/>
            <pc:sldMk cId="472897808" sldId="262"/>
            <ac:spMk id="13" creationId="{67F90B71-DFD0-4AAD-BD8F-3D4A022FB0AC}"/>
          </ac:spMkLst>
        </pc:spChg>
        <pc:spChg chg="add del">
          <ac:chgData name="Nick Cardamone" userId="7f621660-7d04-4dad-859e-6d98d6642f80" providerId="ADAL" clId="{9799A742-8B0B-4719-91AE-D40C9A4D0C56}" dt="2023-11-23T05:04:15.193" v="4295" actId="26606"/>
          <ac:spMkLst>
            <pc:docMk/>
            <pc:sldMk cId="472897808" sldId="262"/>
            <ac:spMk id="24" creationId="{15EDA122-4530-45D2-A70A-B1A967AAE566}"/>
          </ac:spMkLst>
        </pc:spChg>
        <pc:spChg chg="add del">
          <ac:chgData name="Nick Cardamone" userId="7f621660-7d04-4dad-859e-6d98d6642f80" providerId="ADAL" clId="{9799A742-8B0B-4719-91AE-D40C9A4D0C56}" dt="2023-11-23T05:04:15.193" v="4295" actId="26606"/>
          <ac:spMkLst>
            <pc:docMk/>
            <pc:sldMk cId="472897808" sldId="262"/>
            <ac:spMk id="26" creationId="{9782F52E-0F94-4BFC-9F89-B054DDEAB9EF}"/>
          </ac:spMkLst>
        </pc:spChg>
        <pc:spChg chg="add del">
          <ac:chgData name="Nick Cardamone" userId="7f621660-7d04-4dad-859e-6d98d6642f80" providerId="ADAL" clId="{9799A742-8B0B-4719-91AE-D40C9A4D0C56}" dt="2023-11-23T05:04:15.193" v="4295" actId="26606"/>
          <ac:spMkLst>
            <pc:docMk/>
            <pc:sldMk cId="472897808" sldId="262"/>
            <ac:spMk id="27" creationId="{FEB6E9C1-AE5C-29B0-B6F6-38ACA00F2E69}"/>
          </ac:spMkLst>
        </pc:spChg>
        <pc:spChg chg="add">
          <ac:chgData name="Nick Cardamone" userId="7f621660-7d04-4dad-859e-6d98d6642f80" providerId="ADAL" clId="{9799A742-8B0B-4719-91AE-D40C9A4D0C56}" dt="2023-11-23T05:04:15.211" v="4296" actId="26606"/>
          <ac:spMkLst>
            <pc:docMk/>
            <pc:sldMk cId="472897808" sldId="262"/>
            <ac:spMk id="40" creationId="{AFC5700F-7321-4B30-B1DC-BC4F2165BB51}"/>
          </ac:spMkLst>
        </pc:spChg>
        <pc:spChg chg="add">
          <ac:chgData name="Nick Cardamone" userId="7f621660-7d04-4dad-859e-6d98d6642f80" providerId="ADAL" clId="{9799A742-8B0B-4719-91AE-D40C9A4D0C56}" dt="2023-11-23T05:04:15.211" v="4296" actId="26606"/>
          <ac:spMkLst>
            <pc:docMk/>
            <pc:sldMk cId="472897808" sldId="262"/>
            <ac:spMk id="41" creationId="{6CA72FCB-DBCC-435A-838B-682978F4791B}"/>
          </ac:spMkLst>
        </pc:spChg>
        <pc:spChg chg="add">
          <ac:chgData name="Nick Cardamone" userId="7f621660-7d04-4dad-859e-6d98d6642f80" providerId="ADAL" clId="{9799A742-8B0B-4719-91AE-D40C9A4D0C56}" dt="2023-11-23T05:04:15.211" v="4296" actId="26606"/>
          <ac:spMkLst>
            <pc:docMk/>
            <pc:sldMk cId="472897808" sldId="262"/>
            <ac:spMk id="42" creationId="{8F50300C-C744-4948-BE34-534215C7469B}"/>
          </ac:spMkLst>
        </pc:spChg>
        <pc:spChg chg="add">
          <ac:chgData name="Nick Cardamone" userId="7f621660-7d04-4dad-859e-6d98d6642f80" providerId="ADAL" clId="{9799A742-8B0B-4719-91AE-D40C9A4D0C56}" dt="2023-11-23T05:04:15.211" v="4296" actId="26606"/>
          <ac:spMkLst>
            <pc:docMk/>
            <pc:sldMk cId="472897808" sldId="262"/>
            <ac:spMk id="58" creationId="{FEB6E9C1-AE5C-29B0-B6F6-38ACA00F2E69}"/>
          </ac:spMkLst>
        </pc:spChg>
        <pc:grpChg chg="add del">
          <ac:chgData name="Nick Cardamone" userId="7f621660-7d04-4dad-859e-6d98d6642f80" providerId="ADAL" clId="{9799A742-8B0B-4719-91AE-D40C9A4D0C56}" dt="2023-11-23T05:04:15.193" v="4295" actId="26606"/>
          <ac:grpSpMkLst>
            <pc:docMk/>
            <pc:sldMk cId="472897808" sldId="262"/>
            <ac:grpSpMk id="10" creationId="{3C6C0BD2-8B3C-4042-B4EE-5DB7665A3736}"/>
          </ac:grpSpMkLst>
        </pc:grpChg>
        <pc:grpChg chg="add">
          <ac:chgData name="Nick Cardamone" userId="7f621660-7d04-4dad-859e-6d98d6642f80" providerId="ADAL" clId="{9799A742-8B0B-4719-91AE-D40C9A4D0C56}" dt="2023-11-23T05:04:15.211" v="4296" actId="26606"/>
          <ac:grpSpMkLst>
            <pc:docMk/>
            <pc:sldMk cId="472897808" sldId="262"/>
            <ac:grpSpMk id="44" creationId="{3EF50F21-ED59-4E25-B7BC-73AD45B39542}"/>
          </ac:grpSpMkLst>
        </pc:grpChg>
        <pc:grpChg chg="add">
          <ac:chgData name="Nick Cardamone" userId="7f621660-7d04-4dad-859e-6d98d6642f80" providerId="ADAL" clId="{9799A742-8B0B-4719-91AE-D40C9A4D0C56}" dt="2023-11-23T05:04:15.211" v="4296" actId="26606"/>
          <ac:grpSpMkLst>
            <pc:docMk/>
            <pc:sldMk cId="472897808" sldId="262"/>
            <ac:grpSpMk id="57" creationId="{672F9DC4-C2C4-43CF-9C2C-2EE1826F77A2}"/>
          </ac:grpSpMkLst>
        </pc:grpChg>
        <pc:graphicFrameChg chg="add del">
          <ac:chgData name="Nick Cardamone" userId="7f621660-7d04-4dad-859e-6d98d6642f80" providerId="ADAL" clId="{9799A742-8B0B-4719-91AE-D40C9A4D0C56}" dt="2023-11-23T05:04:10.555" v="4293" actId="26606"/>
          <ac:graphicFrameMkLst>
            <pc:docMk/>
            <pc:sldMk cId="472897808" sldId="262"/>
            <ac:graphicFrameMk id="5" creationId="{B5B207BB-73A5-5842-CFE6-3CD438F6E3CD}"/>
          </ac:graphicFrameMkLst>
        </pc:graphicFrameChg>
        <pc:picChg chg="add">
          <ac:chgData name="Nick Cardamone" userId="7f621660-7d04-4dad-859e-6d98d6642f80" providerId="ADAL" clId="{9799A742-8B0B-4719-91AE-D40C9A4D0C56}" dt="2023-11-23T05:04:15.211" v="4296" actId="26606"/>
          <ac:picMkLst>
            <pc:docMk/>
            <pc:sldMk cId="472897808" sldId="262"/>
            <ac:picMk id="43" creationId="{8F565F81-0E3C-8061-E8D3-BC900EFC3C2C}"/>
          </ac:picMkLst>
        </pc:picChg>
      </pc:sldChg>
      <pc:sldChg chg="addSp delSp modSp mod modTransition setBg">
        <pc:chgData name="Nick Cardamone" userId="7f621660-7d04-4dad-859e-6d98d6642f80" providerId="ADAL" clId="{9799A742-8B0B-4719-91AE-D40C9A4D0C56}" dt="2023-11-23T05:21:38.105" v="4496"/>
        <pc:sldMkLst>
          <pc:docMk/>
          <pc:sldMk cId="2790255578" sldId="263"/>
        </pc:sldMkLst>
        <pc:spChg chg="mod">
          <ac:chgData name="Nick Cardamone" userId="7f621660-7d04-4dad-859e-6d98d6642f80" providerId="ADAL" clId="{9799A742-8B0B-4719-91AE-D40C9A4D0C56}" dt="2023-11-23T05:04:46.391" v="4303" actId="26606"/>
          <ac:spMkLst>
            <pc:docMk/>
            <pc:sldMk cId="2790255578" sldId="263"/>
            <ac:spMk id="2" creationId="{5761123E-5513-57BA-E2C2-5A53E2D0319E}"/>
          </ac:spMkLst>
        </pc:spChg>
        <pc:spChg chg="mod ord">
          <ac:chgData name="Nick Cardamone" userId="7f621660-7d04-4dad-859e-6d98d6642f80" providerId="ADAL" clId="{9799A742-8B0B-4719-91AE-D40C9A4D0C56}" dt="2023-11-23T05:04:46.391" v="4303" actId="26606"/>
          <ac:spMkLst>
            <pc:docMk/>
            <pc:sldMk cId="2790255578" sldId="263"/>
            <ac:spMk id="3" creationId="{B4890FD3-2C08-9012-ABF0-672EBD4CB21C}"/>
          </ac:spMkLst>
        </pc:spChg>
        <pc:spChg chg="add">
          <ac:chgData name="Nick Cardamone" userId="7f621660-7d04-4dad-859e-6d98d6642f80" providerId="ADAL" clId="{9799A742-8B0B-4719-91AE-D40C9A4D0C56}" dt="2023-11-23T05:04:46.391" v="4303" actId="26606"/>
          <ac:spMkLst>
            <pc:docMk/>
            <pc:sldMk cId="2790255578" sldId="263"/>
            <ac:spMk id="7" creationId="{D492BC6F-340C-43AD-A7B2-A8C48CB303F1}"/>
          </ac:spMkLst>
        </pc:spChg>
        <pc:spChg chg="add">
          <ac:chgData name="Nick Cardamone" userId="7f621660-7d04-4dad-859e-6d98d6642f80" providerId="ADAL" clId="{9799A742-8B0B-4719-91AE-D40C9A4D0C56}" dt="2023-11-23T05:04:46.391" v="4303" actId="26606"/>
          <ac:spMkLst>
            <pc:docMk/>
            <pc:sldMk cId="2790255578" sldId="263"/>
            <ac:spMk id="8" creationId="{E87CDA4E-AECC-4480-806C-01226E9694E1}"/>
          </ac:spMkLst>
        </pc:spChg>
        <pc:spChg chg="add">
          <ac:chgData name="Nick Cardamone" userId="7f621660-7d04-4dad-859e-6d98d6642f80" providerId="ADAL" clId="{9799A742-8B0B-4719-91AE-D40C9A4D0C56}" dt="2023-11-23T05:04:46.391" v="4303" actId="26606"/>
          <ac:spMkLst>
            <pc:docMk/>
            <pc:sldMk cId="2790255578" sldId="263"/>
            <ac:spMk id="9" creationId="{AC45D00F-A768-4011-84D3-051A3CCFDFE5}"/>
          </ac:spMkLst>
        </pc:spChg>
        <pc:spChg chg="add del">
          <ac:chgData name="Nick Cardamone" userId="7f621660-7d04-4dad-859e-6d98d6642f80" providerId="ADAL" clId="{9799A742-8B0B-4719-91AE-D40C9A4D0C56}" dt="2023-11-23T05:04:32.876" v="4298" actId="26606"/>
          <ac:spMkLst>
            <pc:docMk/>
            <pc:sldMk cId="2790255578" sldId="263"/>
            <ac:spMk id="10" creationId="{193E25CD-7F7C-4938-AD6D-B0D564B4B828}"/>
          </ac:spMkLst>
        </pc:spChg>
        <pc:spChg chg="add del">
          <ac:chgData name="Nick Cardamone" userId="7f621660-7d04-4dad-859e-6d98d6642f80" providerId="ADAL" clId="{9799A742-8B0B-4719-91AE-D40C9A4D0C56}" dt="2023-11-23T05:04:32.876" v="4298" actId="26606"/>
          <ac:spMkLst>
            <pc:docMk/>
            <pc:sldMk cId="2790255578" sldId="263"/>
            <ac:spMk id="12" creationId="{A71C5120-2CD1-481C-AE4E-F656CF145F2A}"/>
          </ac:spMkLst>
        </pc:spChg>
        <pc:spChg chg="add">
          <ac:chgData name="Nick Cardamone" userId="7f621660-7d04-4dad-859e-6d98d6642f80" providerId="ADAL" clId="{9799A742-8B0B-4719-91AE-D40C9A4D0C56}" dt="2023-11-23T05:04:46.391" v="4303" actId="26606"/>
          <ac:spMkLst>
            <pc:docMk/>
            <pc:sldMk cId="2790255578" sldId="263"/>
            <ac:spMk id="16" creationId="{8EA2AE8B-16AA-4C4E-8F67-82FE81E457AB}"/>
          </ac:spMkLst>
        </pc:spChg>
        <pc:spChg chg="add del">
          <ac:chgData name="Nick Cardamone" userId="7f621660-7d04-4dad-859e-6d98d6642f80" providerId="ADAL" clId="{9799A742-8B0B-4719-91AE-D40C9A4D0C56}" dt="2023-11-23T05:04:32.876" v="4298" actId="26606"/>
          <ac:spMkLst>
            <pc:docMk/>
            <pc:sldMk cId="2790255578" sldId="263"/>
            <ac:spMk id="42" creationId="{AEDFB0D5-1C4C-49CD-BBA3-F29304E8DFEC}"/>
          </ac:spMkLst>
        </pc:spChg>
        <pc:spChg chg="add del">
          <ac:chgData name="Nick Cardamone" userId="7f621660-7d04-4dad-859e-6d98d6642f80" providerId="ADAL" clId="{9799A742-8B0B-4719-91AE-D40C9A4D0C56}" dt="2023-11-23T05:04:40.640" v="4300" actId="26606"/>
          <ac:spMkLst>
            <pc:docMk/>
            <pc:sldMk cId="2790255578" sldId="263"/>
            <ac:spMk id="46" creationId="{46449700-F766-4AC0-A760-6D6FB36E00A8}"/>
          </ac:spMkLst>
        </pc:spChg>
        <pc:spChg chg="add del">
          <ac:chgData name="Nick Cardamone" userId="7f621660-7d04-4dad-859e-6d98d6642f80" providerId="ADAL" clId="{9799A742-8B0B-4719-91AE-D40C9A4D0C56}" dt="2023-11-23T05:04:40.640" v="4300" actId="26606"/>
          <ac:spMkLst>
            <pc:docMk/>
            <pc:sldMk cId="2790255578" sldId="263"/>
            <ac:spMk id="47" creationId="{12B73497-8AFE-44A0-A15C-565F373E7CE6}"/>
          </ac:spMkLst>
        </pc:spChg>
        <pc:spChg chg="add del">
          <ac:chgData name="Nick Cardamone" userId="7f621660-7d04-4dad-859e-6d98d6642f80" providerId="ADAL" clId="{9799A742-8B0B-4719-91AE-D40C9A4D0C56}" dt="2023-11-23T05:04:40.640" v="4300" actId="26606"/>
          <ac:spMkLst>
            <pc:docMk/>
            <pc:sldMk cId="2790255578" sldId="263"/>
            <ac:spMk id="48" creationId="{4AB85733-2077-499E-B414-1AC59F712E01}"/>
          </ac:spMkLst>
        </pc:spChg>
        <pc:grpChg chg="add del">
          <ac:chgData name="Nick Cardamone" userId="7f621660-7d04-4dad-859e-6d98d6642f80" providerId="ADAL" clId="{9799A742-8B0B-4719-91AE-D40C9A4D0C56}" dt="2023-11-23T05:04:32.876" v="4298" actId="26606"/>
          <ac:grpSpMkLst>
            <pc:docMk/>
            <pc:sldMk cId="2790255578" sldId="263"/>
            <ac:grpSpMk id="14" creationId="{77BB18D0-EEA4-4FBA-9D7A-50D89C69441E}"/>
          </ac:grpSpMkLst>
        </pc:grpChg>
        <pc:grpChg chg="add del">
          <ac:chgData name="Nick Cardamone" userId="7f621660-7d04-4dad-859e-6d98d6642f80" providerId="ADAL" clId="{9799A742-8B0B-4719-91AE-D40C9A4D0C56}" dt="2023-11-23T05:04:32.876" v="4298" actId="26606"/>
          <ac:grpSpMkLst>
            <pc:docMk/>
            <pc:sldMk cId="2790255578" sldId="263"/>
            <ac:grpSpMk id="28" creationId="{15808D5B-2F3A-4FAD-A25E-3F0E15578508}"/>
          </ac:grpSpMkLst>
        </pc:grpChg>
        <pc:picChg chg="add mod">
          <ac:chgData name="Nick Cardamone" userId="7f621660-7d04-4dad-859e-6d98d6642f80" providerId="ADAL" clId="{9799A742-8B0B-4719-91AE-D40C9A4D0C56}" dt="2023-11-23T05:04:46.391" v="4303" actId="26606"/>
          <ac:picMkLst>
            <pc:docMk/>
            <pc:sldMk cId="2790255578" sldId="263"/>
            <ac:picMk id="4" creationId="{573A2DB8-5CA9-04F5-3902-B083B5ECA9E0}"/>
          </ac:picMkLst>
        </pc:picChg>
        <pc:picChg chg="add mod">
          <ac:chgData name="Nick Cardamone" userId="7f621660-7d04-4dad-859e-6d98d6642f80" providerId="ADAL" clId="{9799A742-8B0B-4719-91AE-D40C9A4D0C56}" dt="2023-11-23T05:04:46.391" v="4303" actId="26606"/>
          <ac:picMkLst>
            <pc:docMk/>
            <pc:sldMk cId="2790255578" sldId="263"/>
            <ac:picMk id="5" creationId="{62F8A9B4-A10D-5E0E-D0EA-1E1B07299361}"/>
          </ac:picMkLst>
        </pc:picChg>
        <pc:cxnChg chg="add del">
          <ac:chgData name="Nick Cardamone" userId="7f621660-7d04-4dad-859e-6d98d6642f80" providerId="ADAL" clId="{9799A742-8B0B-4719-91AE-D40C9A4D0C56}" dt="2023-11-23T05:04:32.876" v="4298" actId="26606"/>
          <ac:cxnSpMkLst>
            <pc:docMk/>
            <pc:sldMk cId="2790255578" sldId="263"/>
            <ac:cxnSpMk id="44" creationId="{1E510089-CE05-4469-B26B-C69327F3BAA7}"/>
          </ac:cxnSpMkLst>
        </pc:cxnChg>
      </pc:sldChg>
      <pc:sldChg chg="del">
        <pc:chgData name="Nick Cardamone" userId="7f621660-7d04-4dad-859e-6d98d6642f80" providerId="ADAL" clId="{9799A742-8B0B-4719-91AE-D40C9A4D0C56}" dt="2023-11-23T00:45:42.022" v="74" actId="47"/>
        <pc:sldMkLst>
          <pc:docMk/>
          <pc:sldMk cId="4072137081" sldId="264"/>
        </pc:sldMkLst>
      </pc:sldChg>
      <pc:sldChg chg="addSp modSp mod modTransition setBg">
        <pc:chgData name="Nick Cardamone" userId="7f621660-7d04-4dad-859e-6d98d6642f80" providerId="ADAL" clId="{9799A742-8B0B-4719-91AE-D40C9A4D0C56}" dt="2023-11-23T05:21:38.105" v="4496"/>
        <pc:sldMkLst>
          <pc:docMk/>
          <pc:sldMk cId="72820457" sldId="265"/>
        </pc:sldMkLst>
        <pc:spChg chg="mod">
          <ac:chgData name="Nick Cardamone" userId="7f621660-7d04-4dad-859e-6d98d6642f80" providerId="ADAL" clId="{9799A742-8B0B-4719-91AE-D40C9A4D0C56}" dt="2023-11-23T05:06:27.420" v="4305" actId="26606"/>
          <ac:spMkLst>
            <pc:docMk/>
            <pc:sldMk cId="72820457" sldId="265"/>
            <ac:spMk id="2" creationId="{0A19C15E-0570-86AC-0A55-8C80E05DF30B}"/>
          </ac:spMkLst>
        </pc:spChg>
        <pc:spChg chg="mod">
          <ac:chgData name="Nick Cardamone" userId="7f621660-7d04-4dad-859e-6d98d6642f80" providerId="ADAL" clId="{9799A742-8B0B-4719-91AE-D40C9A4D0C56}" dt="2023-11-23T05:06:27.420" v="4305" actId="26606"/>
          <ac:spMkLst>
            <pc:docMk/>
            <pc:sldMk cId="72820457" sldId="265"/>
            <ac:spMk id="3" creationId="{C7F4201B-AADC-C87C-3647-4A4DFD693945}"/>
          </ac:spMkLst>
        </pc:spChg>
        <pc:spChg chg="add">
          <ac:chgData name="Nick Cardamone" userId="7f621660-7d04-4dad-859e-6d98d6642f80" providerId="ADAL" clId="{9799A742-8B0B-4719-91AE-D40C9A4D0C56}" dt="2023-11-23T05:06:27.420" v="4305" actId="26606"/>
          <ac:spMkLst>
            <pc:docMk/>
            <pc:sldMk cId="72820457" sldId="265"/>
            <ac:spMk id="9" creationId="{847D3502-15D7-40E3-8799-AADA72E46BCA}"/>
          </ac:spMkLst>
        </pc:spChg>
        <pc:spChg chg="add">
          <ac:chgData name="Nick Cardamone" userId="7f621660-7d04-4dad-859e-6d98d6642f80" providerId="ADAL" clId="{9799A742-8B0B-4719-91AE-D40C9A4D0C56}" dt="2023-11-23T05:06:27.420" v="4305" actId="26606"/>
          <ac:spMkLst>
            <pc:docMk/>
            <pc:sldMk cId="72820457" sldId="265"/>
            <ac:spMk id="11" creationId="{A84DC666-97B4-4AC4-9916-A1936C2F6479}"/>
          </ac:spMkLst>
        </pc:spChg>
        <pc:spChg chg="add">
          <ac:chgData name="Nick Cardamone" userId="7f621660-7d04-4dad-859e-6d98d6642f80" providerId="ADAL" clId="{9799A742-8B0B-4719-91AE-D40C9A4D0C56}" dt="2023-11-23T05:06:27.420" v="4305" actId="26606"/>
          <ac:spMkLst>
            <pc:docMk/>
            <pc:sldMk cId="72820457" sldId="265"/>
            <ac:spMk id="13" creationId="{4EEFCCD7-9BFF-47EA-9C91-94E380FD80D3}"/>
          </ac:spMkLst>
        </pc:spChg>
        <pc:picChg chg="add mod">
          <ac:chgData name="Nick Cardamone" userId="7f621660-7d04-4dad-859e-6d98d6642f80" providerId="ADAL" clId="{9799A742-8B0B-4719-91AE-D40C9A4D0C56}" dt="2023-11-23T05:15:47.767" v="4387" actId="1440"/>
          <ac:picMkLst>
            <pc:docMk/>
            <pc:sldMk cId="72820457" sldId="265"/>
            <ac:picMk id="4" creationId="{747820E8-49D8-7B9A-1570-E147E75CE1F7}"/>
          </ac:picMkLst>
        </pc:picChg>
      </pc:sldChg>
      <pc:sldChg chg="addSp delSp modSp mod modTransition setBg">
        <pc:chgData name="Nick Cardamone" userId="7f621660-7d04-4dad-859e-6d98d6642f80" providerId="ADAL" clId="{9799A742-8B0B-4719-91AE-D40C9A4D0C56}" dt="2023-11-23T05:21:38.105" v="4496"/>
        <pc:sldMkLst>
          <pc:docMk/>
          <pc:sldMk cId="529884491" sldId="266"/>
        </pc:sldMkLst>
        <pc:spChg chg="mod">
          <ac:chgData name="Nick Cardamone" userId="7f621660-7d04-4dad-859e-6d98d6642f80" providerId="ADAL" clId="{9799A742-8B0B-4719-91AE-D40C9A4D0C56}" dt="2023-11-23T05:07:40.029" v="4321" actId="26606"/>
          <ac:spMkLst>
            <pc:docMk/>
            <pc:sldMk cId="529884491" sldId="266"/>
            <ac:spMk id="2" creationId="{572A9444-44FF-07A7-A9FB-01C6248D3A59}"/>
          </ac:spMkLst>
        </pc:spChg>
        <pc:spChg chg="mod">
          <ac:chgData name="Nick Cardamone" userId="7f621660-7d04-4dad-859e-6d98d6642f80" providerId="ADAL" clId="{9799A742-8B0B-4719-91AE-D40C9A4D0C56}" dt="2023-11-23T05:07:40.029" v="4321" actId="26606"/>
          <ac:spMkLst>
            <pc:docMk/>
            <pc:sldMk cId="529884491" sldId="266"/>
            <ac:spMk id="3" creationId="{E1E594CF-7F63-2648-C4C2-920265C9DFF8}"/>
          </ac:spMkLst>
        </pc:spChg>
        <pc:spChg chg="add">
          <ac:chgData name="Nick Cardamone" userId="7f621660-7d04-4dad-859e-6d98d6642f80" providerId="ADAL" clId="{9799A742-8B0B-4719-91AE-D40C9A4D0C56}" dt="2023-11-23T05:07:40.029" v="4321" actId="26606"/>
          <ac:spMkLst>
            <pc:docMk/>
            <pc:sldMk cId="529884491" sldId="266"/>
            <ac:spMk id="12" creationId="{D492BC6F-340C-43AD-A7B2-A8C48CB303F1}"/>
          </ac:spMkLst>
        </pc:spChg>
        <pc:spChg chg="add">
          <ac:chgData name="Nick Cardamone" userId="7f621660-7d04-4dad-859e-6d98d6642f80" providerId="ADAL" clId="{9799A742-8B0B-4719-91AE-D40C9A4D0C56}" dt="2023-11-23T05:07:40.029" v="4321" actId="26606"/>
          <ac:spMkLst>
            <pc:docMk/>
            <pc:sldMk cId="529884491" sldId="266"/>
            <ac:spMk id="14" creationId="{E87CDA4E-AECC-4480-806C-01226E9694E1}"/>
          </ac:spMkLst>
        </pc:spChg>
        <pc:spChg chg="add">
          <ac:chgData name="Nick Cardamone" userId="7f621660-7d04-4dad-859e-6d98d6642f80" providerId="ADAL" clId="{9799A742-8B0B-4719-91AE-D40C9A4D0C56}" dt="2023-11-23T05:07:40.029" v="4321" actId="26606"/>
          <ac:spMkLst>
            <pc:docMk/>
            <pc:sldMk cId="529884491" sldId="266"/>
            <ac:spMk id="16" creationId="{AC45D00F-A768-4011-84D3-051A3CCFDFE5}"/>
          </ac:spMkLst>
        </pc:spChg>
        <pc:spChg chg="add">
          <ac:chgData name="Nick Cardamone" userId="7f621660-7d04-4dad-859e-6d98d6642f80" providerId="ADAL" clId="{9799A742-8B0B-4719-91AE-D40C9A4D0C56}" dt="2023-11-23T05:07:40.029" v="4321" actId="26606"/>
          <ac:spMkLst>
            <pc:docMk/>
            <pc:sldMk cId="529884491" sldId="266"/>
            <ac:spMk id="18" creationId="{8EA2AE8B-16AA-4C4E-8F67-82FE81E457AB}"/>
          </ac:spMkLst>
        </pc:spChg>
        <pc:picChg chg="add del mod">
          <ac:chgData name="Nick Cardamone" userId="7f621660-7d04-4dad-859e-6d98d6642f80" providerId="ADAL" clId="{9799A742-8B0B-4719-91AE-D40C9A4D0C56}" dt="2023-11-23T04:21:51.848" v="2408" actId="478"/>
          <ac:picMkLst>
            <pc:docMk/>
            <pc:sldMk cId="529884491" sldId="266"/>
            <ac:picMk id="4" creationId="{FBA6A0CD-E0BC-8081-2995-12B47EFE3323}"/>
          </ac:picMkLst>
        </pc:picChg>
        <pc:picChg chg="add del mod">
          <ac:chgData name="Nick Cardamone" userId="7f621660-7d04-4dad-859e-6d98d6642f80" providerId="ADAL" clId="{9799A742-8B0B-4719-91AE-D40C9A4D0C56}" dt="2023-11-23T04:21:51.848" v="2408" actId="478"/>
          <ac:picMkLst>
            <pc:docMk/>
            <pc:sldMk cId="529884491" sldId="266"/>
            <ac:picMk id="5" creationId="{AE5DAAFC-0866-3DC9-AA16-D9DE2B348364}"/>
          </ac:picMkLst>
        </pc:picChg>
        <pc:picChg chg="add mod">
          <ac:chgData name="Nick Cardamone" userId="7f621660-7d04-4dad-859e-6d98d6642f80" providerId="ADAL" clId="{9799A742-8B0B-4719-91AE-D40C9A4D0C56}" dt="2023-11-23T05:07:40.029" v="4321" actId="26606"/>
          <ac:picMkLst>
            <pc:docMk/>
            <pc:sldMk cId="529884491" sldId="266"/>
            <ac:picMk id="6" creationId="{31244F5A-BF54-4AAF-0A8A-253E33081686}"/>
          </ac:picMkLst>
        </pc:picChg>
        <pc:picChg chg="add mod">
          <ac:chgData name="Nick Cardamone" userId="7f621660-7d04-4dad-859e-6d98d6642f80" providerId="ADAL" clId="{9799A742-8B0B-4719-91AE-D40C9A4D0C56}" dt="2023-11-23T05:07:40.029" v="4321" actId="26606"/>
          <ac:picMkLst>
            <pc:docMk/>
            <pc:sldMk cId="529884491" sldId="266"/>
            <ac:picMk id="7" creationId="{D5370279-E663-4086-5667-0A78BAF6B3A1}"/>
          </ac:picMkLst>
        </pc:picChg>
      </pc:sldChg>
      <pc:sldChg chg="addSp modSp mod modTransition setBg">
        <pc:chgData name="Nick Cardamone" userId="7f621660-7d04-4dad-859e-6d98d6642f80" providerId="ADAL" clId="{9799A742-8B0B-4719-91AE-D40C9A4D0C56}" dt="2023-11-23T05:21:38.105" v="4496"/>
        <pc:sldMkLst>
          <pc:docMk/>
          <pc:sldMk cId="2025333335" sldId="267"/>
        </pc:sldMkLst>
        <pc:spChg chg="mod">
          <ac:chgData name="Nick Cardamone" userId="7f621660-7d04-4dad-859e-6d98d6642f80" providerId="ADAL" clId="{9799A742-8B0B-4719-91AE-D40C9A4D0C56}" dt="2023-11-23T05:08:01.295" v="4323" actId="26606"/>
          <ac:spMkLst>
            <pc:docMk/>
            <pc:sldMk cId="2025333335" sldId="267"/>
            <ac:spMk id="2" creationId="{83DB3F3A-5A2F-5599-C6E8-30A30F99E677}"/>
          </ac:spMkLst>
        </pc:spChg>
        <pc:spChg chg="mod">
          <ac:chgData name="Nick Cardamone" userId="7f621660-7d04-4dad-859e-6d98d6642f80" providerId="ADAL" clId="{9799A742-8B0B-4719-91AE-D40C9A4D0C56}" dt="2023-11-23T05:08:01.295" v="4323" actId="26606"/>
          <ac:spMkLst>
            <pc:docMk/>
            <pc:sldMk cId="2025333335" sldId="267"/>
            <ac:spMk id="3" creationId="{6CF7971B-1AE5-83D3-5088-30FAA56D2B94}"/>
          </ac:spMkLst>
        </pc:spChg>
        <pc:spChg chg="add">
          <ac:chgData name="Nick Cardamone" userId="7f621660-7d04-4dad-859e-6d98d6642f80" providerId="ADAL" clId="{9799A742-8B0B-4719-91AE-D40C9A4D0C56}" dt="2023-11-23T05:08:01.295" v="4323" actId="26606"/>
          <ac:spMkLst>
            <pc:docMk/>
            <pc:sldMk cId="2025333335" sldId="267"/>
            <ac:spMk id="4105" creationId="{D492BC6F-340C-43AD-A7B2-A8C48CB303F1}"/>
          </ac:spMkLst>
        </pc:spChg>
        <pc:spChg chg="add">
          <ac:chgData name="Nick Cardamone" userId="7f621660-7d04-4dad-859e-6d98d6642f80" providerId="ADAL" clId="{9799A742-8B0B-4719-91AE-D40C9A4D0C56}" dt="2023-11-23T05:08:01.295" v="4323" actId="26606"/>
          <ac:spMkLst>
            <pc:docMk/>
            <pc:sldMk cId="2025333335" sldId="267"/>
            <ac:spMk id="4107" creationId="{E87CDA4E-AECC-4480-806C-01226E9694E1}"/>
          </ac:spMkLst>
        </pc:spChg>
        <pc:spChg chg="add">
          <ac:chgData name="Nick Cardamone" userId="7f621660-7d04-4dad-859e-6d98d6642f80" providerId="ADAL" clId="{9799A742-8B0B-4719-91AE-D40C9A4D0C56}" dt="2023-11-23T05:08:01.295" v="4323" actId="26606"/>
          <ac:spMkLst>
            <pc:docMk/>
            <pc:sldMk cId="2025333335" sldId="267"/>
            <ac:spMk id="4109" creationId="{AC45D00F-A768-4011-84D3-051A3CCFDFE5}"/>
          </ac:spMkLst>
        </pc:spChg>
        <pc:spChg chg="add">
          <ac:chgData name="Nick Cardamone" userId="7f621660-7d04-4dad-859e-6d98d6642f80" providerId="ADAL" clId="{9799A742-8B0B-4719-91AE-D40C9A4D0C56}" dt="2023-11-23T05:08:01.295" v="4323" actId="26606"/>
          <ac:spMkLst>
            <pc:docMk/>
            <pc:sldMk cId="2025333335" sldId="267"/>
            <ac:spMk id="4111" creationId="{8EA2AE8B-16AA-4C4E-8F67-82FE81E457AB}"/>
          </ac:spMkLst>
        </pc:spChg>
        <pc:picChg chg="add mod ord">
          <ac:chgData name="Nick Cardamone" userId="7f621660-7d04-4dad-859e-6d98d6642f80" providerId="ADAL" clId="{9799A742-8B0B-4719-91AE-D40C9A4D0C56}" dt="2023-11-23T05:08:01.295" v="4323" actId="26606"/>
          <ac:picMkLst>
            <pc:docMk/>
            <pc:sldMk cId="2025333335" sldId="267"/>
            <ac:picMk id="4098" creationId="{BAED2052-C500-C2BE-4B6F-E75349D363B3}"/>
          </ac:picMkLst>
        </pc:picChg>
        <pc:picChg chg="add mod">
          <ac:chgData name="Nick Cardamone" userId="7f621660-7d04-4dad-859e-6d98d6642f80" providerId="ADAL" clId="{9799A742-8B0B-4719-91AE-D40C9A4D0C56}" dt="2023-11-23T05:09:32.915" v="4324" actId="14826"/>
          <ac:picMkLst>
            <pc:docMk/>
            <pc:sldMk cId="2025333335" sldId="267"/>
            <ac:picMk id="4100" creationId="{A8CA6794-145B-1A28-F9CF-B2DF12178B90}"/>
          </ac:picMkLst>
        </pc:picChg>
      </pc:sldChg>
      <pc:sldChg chg="addSp delSp modSp mod modTransition setBg">
        <pc:chgData name="Nick Cardamone" userId="7f621660-7d04-4dad-859e-6d98d6642f80" providerId="ADAL" clId="{9799A742-8B0B-4719-91AE-D40C9A4D0C56}" dt="2023-11-23T05:21:38.105" v="4496"/>
        <pc:sldMkLst>
          <pc:docMk/>
          <pc:sldMk cId="2499953844" sldId="268"/>
        </pc:sldMkLst>
        <pc:spChg chg="mod">
          <ac:chgData name="Nick Cardamone" userId="7f621660-7d04-4dad-859e-6d98d6642f80" providerId="ADAL" clId="{9799A742-8B0B-4719-91AE-D40C9A4D0C56}" dt="2023-11-23T05:10:07.751" v="4331" actId="26606"/>
          <ac:spMkLst>
            <pc:docMk/>
            <pc:sldMk cId="2499953844" sldId="268"/>
            <ac:spMk id="2" creationId="{534BC87F-36B8-241D-F999-90EF8A3B0BE0}"/>
          </ac:spMkLst>
        </pc:spChg>
        <pc:spChg chg="mod">
          <ac:chgData name="Nick Cardamone" userId="7f621660-7d04-4dad-859e-6d98d6642f80" providerId="ADAL" clId="{9799A742-8B0B-4719-91AE-D40C9A4D0C56}" dt="2023-11-23T05:10:07.751" v="4331" actId="26606"/>
          <ac:spMkLst>
            <pc:docMk/>
            <pc:sldMk cId="2499953844" sldId="268"/>
            <ac:spMk id="3" creationId="{988E2434-70AF-0A80-7A39-19B3FB2A70E8}"/>
          </ac:spMkLst>
        </pc:spChg>
        <pc:spChg chg="add del">
          <ac:chgData name="Nick Cardamone" userId="7f621660-7d04-4dad-859e-6d98d6642f80" providerId="ADAL" clId="{9799A742-8B0B-4719-91AE-D40C9A4D0C56}" dt="2023-11-23T05:10:01.077" v="4326" actId="26606"/>
          <ac:spMkLst>
            <pc:docMk/>
            <pc:sldMk cId="2499953844" sldId="268"/>
            <ac:spMk id="7175" creationId="{A2F932C7-F61F-4FB1-A2B5-B60BE9E77849}"/>
          </ac:spMkLst>
        </pc:spChg>
        <pc:spChg chg="add del">
          <ac:chgData name="Nick Cardamone" userId="7f621660-7d04-4dad-859e-6d98d6642f80" providerId="ADAL" clId="{9799A742-8B0B-4719-91AE-D40C9A4D0C56}" dt="2023-11-23T05:10:01.077" v="4326" actId="26606"/>
          <ac:spMkLst>
            <pc:docMk/>
            <pc:sldMk cId="2499953844" sldId="268"/>
            <ac:spMk id="7177" creationId="{DB89E84C-F155-44BD-8314-A14EC24AA812}"/>
          </ac:spMkLst>
        </pc:spChg>
        <pc:spChg chg="add del">
          <ac:chgData name="Nick Cardamone" userId="7f621660-7d04-4dad-859e-6d98d6642f80" providerId="ADAL" clId="{9799A742-8B0B-4719-91AE-D40C9A4D0C56}" dt="2023-11-23T05:10:01.077" v="4326" actId="26606"/>
          <ac:spMkLst>
            <pc:docMk/>
            <pc:sldMk cId="2499953844" sldId="268"/>
            <ac:spMk id="7179" creationId="{15D42154-DD48-49A4-A0F3-6CA4DA71C0DB}"/>
          </ac:spMkLst>
        </pc:spChg>
        <pc:spChg chg="add del">
          <ac:chgData name="Nick Cardamone" userId="7f621660-7d04-4dad-859e-6d98d6642f80" providerId="ADAL" clId="{9799A742-8B0B-4719-91AE-D40C9A4D0C56}" dt="2023-11-23T05:10:01.077" v="4326" actId="26606"/>
          <ac:spMkLst>
            <pc:docMk/>
            <pc:sldMk cId="2499953844" sldId="268"/>
            <ac:spMk id="7181" creationId="{198921C9-486A-4742-B9DF-F9285B4C8646}"/>
          </ac:spMkLst>
        </pc:spChg>
        <pc:spChg chg="add del">
          <ac:chgData name="Nick Cardamone" userId="7f621660-7d04-4dad-859e-6d98d6642f80" providerId="ADAL" clId="{9799A742-8B0B-4719-91AE-D40C9A4D0C56}" dt="2023-11-23T05:10:01.077" v="4326" actId="26606"/>
          <ac:spMkLst>
            <pc:docMk/>
            <pc:sldMk cId="2499953844" sldId="268"/>
            <ac:spMk id="7183" creationId="{110745D2-EFC1-4E1D-B165-6EFEB40D22C5}"/>
          </ac:spMkLst>
        </pc:spChg>
        <pc:spChg chg="add del">
          <ac:chgData name="Nick Cardamone" userId="7f621660-7d04-4dad-859e-6d98d6642f80" providerId="ADAL" clId="{9799A742-8B0B-4719-91AE-D40C9A4D0C56}" dt="2023-11-23T05:10:01.077" v="4326" actId="26606"/>
          <ac:spMkLst>
            <pc:docMk/>
            <pc:sldMk cId="2499953844" sldId="268"/>
            <ac:spMk id="7185" creationId="{1D2181CA-C2F9-4767-A66E-5549BA11E051}"/>
          </ac:spMkLst>
        </pc:spChg>
        <pc:spChg chg="add del">
          <ac:chgData name="Nick Cardamone" userId="7f621660-7d04-4dad-859e-6d98d6642f80" providerId="ADAL" clId="{9799A742-8B0B-4719-91AE-D40C9A4D0C56}" dt="2023-11-23T05:10:05.195" v="4328" actId="26606"/>
          <ac:spMkLst>
            <pc:docMk/>
            <pc:sldMk cId="2499953844" sldId="268"/>
            <ac:spMk id="7187" creationId="{88D458DA-4A2B-4736-8F0A-C3682EA49DA4}"/>
          </ac:spMkLst>
        </pc:spChg>
        <pc:spChg chg="add del">
          <ac:chgData name="Nick Cardamone" userId="7f621660-7d04-4dad-859e-6d98d6642f80" providerId="ADAL" clId="{9799A742-8B0B-4719-91AE-D40C9A4D0C56}" dt="2023-11-23T05:10:05.195" v="4328" actId="26606"/>
          <ac:spMkLst>
            <pc:docMk/>
            <pc:sldMk cId="2499953844" sldId="268"/>
            <ac:spMk id="7188" creationId="{DE31F307-905F-4953-B5C1-859364591DA4}"/>
          </ac:spMkLst>
        </pc:spChg>
        <pc:spChg chg="add del">
          <ac:chgData name="Nick Cardamone" userId="7f621660-7d04-4dad-859e-6d98d6642f80" providerId="ADAL" clId="{9799A742-8B0B-4719-91AE-D40C9A4D0C56}" dt="2023-11-23T05:10:05.195" v="4328" actId="26606"/>
          <ac:spMkLst>
            <pc:docMk/>
            <pc:sldMk cId="2499953844" sldId="268"/>
            <ac:spMk id="7189" creationId="{710521C5-7D3A-452E-ACB6-F466F4D303F1}"/>
          </ac:spMkLst>
        </pc:spChg>
        <pc:spChg chg="add del">
          <ac:chgData name="Nick Cardamone" userId="7f621660-7d04-4dad-859e-6d98d6642f80" providerId="ADAL" clId="{9799A742-8B0B-4719-91AE-D40C9A4D0C56}" dt="2023-11-23T05:10:05.195" v="4328" actId="26606"/>
          <ac:spMkLst>
            <pc:docMk/>
            <pc:sldMk cId="2499953844" sldId="268"/>
            <ac:spMk id="7190" creationId="{7D43F354-F24A-4678-AA65-AA385706A56A}"/>
          </ac:spMkLst>
        </pc:spChg>
        <pc:spChg chg="add del">
          <ac:chgData name="Nick Cardamone" userId="7f621660-7d04-4dad-859e-6d98d6642f80" providerId="ADAL" clId="{9799A742-8B0B-4719-91AE-D40C9A4D0C56}" dt="2023-11-23T05:10:05.195" v="4328" actId="26606"/>
          <ac:spMkLst>
            <pc:docMk/>
            <pc:sldMk cId="2499953844" sldId="268"/>
            <ac:spMk id="7191" creationId="{A9687337-A260-456B-B69F-95ADCDDFDC9B}"/>
          </ac:spMkLst>
        </pc:spChg>
        <pc:spChg chg="add del">
          <ac:chgData name="Nick Cardamone" userId="7f621660-7d04-4dad-859e-6d98d6642f80" providerId="ADAL" clId="{9799A742-8B0B-4719-91AE-D40C9A4D0C56}" dt="2023-11-23T05:10:05.195" v="4328" actId="26606"/>
          <ac:spMkLst>
            <pc:docMk/>
            <pc:sldMk cId="2499953844" sldId="268"/>
            <ac:spMk id="7192" creationId="{4AFF54B7-41F2-4125-9615-267D7688BD46}"/>
          </ac:spMkLst>
        </pc:spChg>
        <pc:spChg chg="add del">
          <ac:chgData name="Nick Cardamone" userId="7f621660-7d04-4dad-859e-6d98d6642f80" providerId="ADAL" clId="{9799A742-8B0B-4719-91AE-D40C9A4D0C56}" dt="2023-11-23T05:10:07.744" v="4330" actId="26606"/>
          <ac:spMkLst>
            <pc:docMk/>
            <pc:sldMk cId="2499953844" sldId="268"/>
            <ac:spMk id="7194" creationId="{0C9C7DDD-50AE-441C-9BE3-1D7EBABFDCA3}"/>
          </ac:spMkLst>
        </pc:spChg>
        <pc:spChg chg="add del">
          <ac:chgData name="Nick Cardamone" userId="7f621660-7d04-4dad-859e-6d98d6642f80" providerId="ADAL" clId="{9799A742-8B0B-4719-91AE-D40C9A4D0C56}" dt="2023-11-23T05:10:07.744" v="4330" actId="26606"/>
          <ac:spMkLst>
            <pc:docMk/>
            <pc:sldMk cId="2499953844" sldId="268"/>
            <ac:spMk id="7195" creationId="{A27D12ED-0FDD-41B2-BE23-72E39869E9D9}"/>
          </ac:spMkLst>
        </pc:spChg>
        <pc:spChg chg="add del">
          <ac:chgData name="Nick Cardamone" userId="7f621660-7d04-4dad-859e-6d98d6642f80" providerId="ADAL" clId="{9799A742-8B0B-4719-91AE-D40C9A4D0C56}" dt="2023-11-23T05:10:07.744" v="4330" actId="26606"/>
          <ac:spMkLst>
            <pc:docMk/>
            <pc:sldMk cId="2499953844" sldId="268"/>
            <ac:spMk id="7196" creationId="{6F8E93F5-8B0E-43F3-BDF9-35FA148A3EA9}"/>
          </ac:spMkLst>
        </pc:spChg>
        <pc:spChg chg="add">
          <ac:chgData name="Nick Cardamone" userId="7f621660-7d04-4dad-859e-6d98d6642f80" providerId="ADAL" clId="{9799A742-8B0B-4719-91AE-D40C9A4D0C56}" dt="2023-11-23T05:10:07.751" v="4331" actId="26606"/>
          <ac:spMkLst>
            <pc:docMk/>
            <pc:sldMk cId="2499953844" sldId="268"/>
            <ac:spMk id="7198" creationId="{94D066A6-22CD-4C32-A4FC-8B903C41CD3B}"/>
          </ac:spMkLst>
        </pc:spChg>
        <pc:spChg chg="add">
          <ac:chgData name="Nick Cardamone" userId="7f621660-7d04-4dad-859e-6d98d6642f80" providerId="ADAL" clId="{9799A742-8B0B-4719-91AE-D40C9A4D0C56}" dt="2023-11-23T05:10:07.751" v="4331" actId="26606"/>
          <ac:spMkLst>
            <pc:docMk/>
            <pc:sldMk cId="2499953844" sldId="268"/>
            <ac:spMk id="7199" creationId="{EB0E27BE-0A83-4ECC-A30A-6AE400CEDBEB}"/>
          </ac:spMkLst>
        </pc:spChg>
        <pc:spChg chg="add">
          <ac:chgData name="Nick Cardamone" userId="7f621660-7d04-4dad-859e-6d98d6642f80" providerId="ADAL" clId="{9799A742-8B0B-4719-91AE-D40C9A4D0C56}" dt="2023-11-23T05:10:07.751" v="4331" actId="26606"/>
          <ac:spMkLst>
            <pc:docMk/>
            <pc:sldMk cId="2499953844" sldId="268"/>
            <ac:spMk id="7200" creationId="{17B2E5B4-A666-4AAA-8C08-42FC38A4F13C}"/>
          </ac:spMkLst>
        </pc:spChg>
        <pc:spChg chg="add">
          <ac:chgData name="Nick Cardamone" userId="7f621660-7d04-4dad-859e-6d98d6642f80" providerId="ADAL" clId="{9799A742-8B0B-4719-91AE-D40C9A4D0C56}" dt="2023-11-23T05:10:07.751" v="4331" actId="26606"/>
          <ac:spMkLst>
            <pc:docMk/>
            <pc:sldMk cId="2499953844" sldId="268"/>
            <ac:spMk id="7201" creationId="{33C7D2AF-AF63-4614-A749-7B80A5CDA0EC}"/>
          </ac:spMkLst>
        </pc:spChg>
        <pc:picChg chg="add mod ord">
          <ac:chgData name="Nick Cardamone" userId="7f621660-7d04-4dad-859e-6d98d6642f80" providerId="ADAL" clId="{9799A742-8B0B-4719-91AE-D40C9A4D0C56}" dt="2023-11-23T05:10:07.751" v="4331" actId="26606"/>
          <ac:picMkLst>
            <pc:docMk/>
            <pc:sldMk cId="2499953844" sldId="268"/>
            <ac:picMk id="4" creationId="{79BDBCB8-633D-E9C7-B3BA-7A3B927DA02F}"/>
          </ac:picMkLst>
        </pc:picChg>
        <pc:picChg chg="add mod ord">
          <ac:chgData name="Nick Cardamone" userId="7f621660-7d04-4dad-859e-6d98d6642f80" providerId="ADAL" clId="{9799A742-8B0B-4719-91AE-D40C9A4D0C56}" dt="2023-11-23T05:10:07.751" v="4331" actId="26606"/>
          <ac:picMkLst>
            <pc:docMk/>
            <pc:sldMk cId="2499953844" sldId="268"/>
            <ac:picMk id="5" creationId="{965A1D03-EF1E-D346-2EBB-BBB8FD5C1C54}"/>
          </ac:picMkLst>
        </pc:picChg>
        <pc:picChg chg="add mod">
          <ac:chgData name="Nick Cardamone" userId="7f621660-7d04-4dad-859e-6d98d6642f80" providerId="ADAL" clId="{9799A742-8B0B-4719-91AE-D40C9A4D0C56}" dt="2023-11-23T05:10:07.751" v="4331" actId="26606"/>
          <ac:picMkLst>
            <pc:docMk/>
            <pc:sldMk cId="2499953844" sldId="268"/>
            <ac:picMk id="7170" creationId="{5DA872A3-AEDB-9993-3FD9-6466D328BA20}"/>
          </ac:picMkLst>
        </pc:picChg>
      </pc:sldChg>
      <pc:sldChg chg="addSp modSp mod modTransition setBg">
        <pc:chgData name="Nick Cardamone" userId="7f621660-7d04-4dad-859e-6d98d6642f80" providerId="ADAL" clId="{9799A742-8B0B-4719-91AE-D40C9A4D0C56}" dt="2023-11-23T05:21:38.105" v="4496"/>
        <pc:sldMkLst>
          <pc:docMk/>
          <pc:sldMk cId="1310841259" sldId="269"/>
        </pc:sldMkLst>
        <pc:spChg chg="mod">
          <ac:chgData name="Nick Cardamone" userId="7f621660-7d04-4dad-859e-6d98d6642f80" providerId="ADAL" clId="{9799A742-8B0B-4719-91AE-D40C9A4D0C56}" dt="2023-11-23T05:10:32.505" v="4332" actId="26606"/>
          <ac:spMkLst>
            <pc:docMk/>
            <pc:sldMk cId="1310841259" sldId="269"/>
            <ac:spMk id="2" creationId="{97813BC8-7E00-A5AA-CCC5-42100DC3210A}"/>
          </ac:spMkLst>
        </pc:spChg>
        <pc:spChg chg="mod">
          <ac:chgData name="Nick Cardamone" userId="7f621660-7d04-4dad-859e-6d98d6642f80" providerId="ADAL" clId="{9799A742-8B0B-4719-91AE-D40C9A4D0C56}" dt="2023-11-23T05:10:32.505" v="4332" actId="26606"/>
          <ac:spMkLst>
            <pc:docMk/>
            <pc:sldMk cId="1310841259" sldId="269"/>
            <ac:spMk id="3" creationId="{61F29D8F-6236-5B29-F09C-3BB9D9F113B4}"/>
          </ac:spMkLst>
        </pc:spChg>
        <pc:spChg chg="add">
          <ac:chgData name="Nick Cardamone" userId="7f621660-7d04-4dad-859e-6d98d6642f80" providerId="ADAL" clId="{9799A742-8B0B-4719-91AE-D40C9A4D0C56}" dt="2023-11-23T05:10:32.505" v="4332" actId="26606"/>
          <ac:spMkLst>
            <pc:docMk/>
            <pc:sldMk cId="1310841259" sldId="269"/>
            <ac:spMk id="6151" creationId="{94D066A6-22CD-4C32-A4FC-8B903C41CD3B}"/>
          </ac:spMkLst>
        </pc:spChg>
        <pc:spChg chg="add">
          <ac:chgData name="Nick Cardamone" userId="7f621660-7d04-4dad-859e-6d98d6642f80" providerId="ADAL" clId="{9799A742-8B0B-4719-91AE-D40C9A4D0C56}" dt="2023-11-23T05:10:32.505" v="4332" actId="26606"/>
          <ac:spMkLst>
            <pc:docMk/>
            <pc:sldMk cId="1310841259" sldId="269"/>
            <ac:spMk id="6153" creationId="{EB0E27BE-0A83-4ECC-A30A-6AE400CEDBEB}"/>
          </ac:spMkLst>
        </pc:spChg>
        <pc:spChg chg="add">
          <ac:chgData name="Nick Cardamone" userId="7f621660-7d04-4dad-859e-6d98d6642f80" providerId="ADAL" clId="{9799A742-8B0B-4719-91AE-D40C9A4D0C56}" dt="2023-11-23T05:10:32.505" v="4332" actId="26606"/>
          <ac:spMkLst>
            <pc:docMk/>
            <pc:sldMk cId="1310841259" sldId="269"/>
            <ac:spMk id="6155" creationId="{17B2E5B4-A666-4AAA-8C08-42FC38A4F13C}"/>
          </ac:spMkLst>
        </pc:spChg>
        <pc:spChg chg="add">
          <ac:chgData name="Nick Cardamone" userId="7f621660-7d04-4dad-859e-6d98d6642f80" providerId="ADAL" clId="{9799A742-8B0B-4719-91AE-D40C9A4D0C56}" dt="2023-11-23T05:10:32.505" v="4332" actId="26606"/>
          <ac:spMkLst>
            <pc:docMk/>
            <pc:sldMk cId="1310841259" sldId="269"/>
            <ac:spMk id="6157" creationId="{33C7D2AF-AF63-4614-A749-7B80A5CDA0EC}"/>
          </ac:spMkLst>
        </pc:spChg>
        <pc:picChg chg="add mod">
          <ac:chgData name="Nick Cardamone" userId="7f621660-7d04-4dad-859e-6d98d6642f80" providerId="ADAL" clId="{9799A742-8B0B-4719-91AE-D40C9A4D0C56}" dt="2023-11-23T05:10:32.505" v="4332" actId="26606"/>
          <ac:picMkLst>
            <pc:docMk/>
            <pc:sldMk cId="1310841259" sldId="269"/>
            <ac:picMk id="4" creationId="{041F106A-EBCA-9B86-68B9-41D391F1569F}"/>
          </ac:picMkLst>
        </pc:picChg>
        <pc:picChg chg="add mod">
          <ac:chgData name="Nick Cardamone" userId="7f621660-7d04-4dad-859e-6d98d6642f80" providerId="ADAL" clId="{9799A742-8B0B-4719-91AE-D40C9A4D0C56}" dt="2023-11-23T05:10:32.505" v="4332" actId="26606"/>
          <ac:picMkLst>
            <pc:docMk/>
            <pc:sldMk cId="1310841259" sldId="269"/>
            <ac:picMk id="5" creationId="{9C7586B5-A1D1-84F6-30DA-A47FD2BB681F}"/>
          </ac:picMkLst>
        </pc:picChg>
        <pc:picChg chg="add mod">
          <ac:chgData name="Nick Cardamone" userId="7f621660-7d04-4dad-859e-6d98d6642f80" providerId="ADAL" clId="{9799A742-8B0B-4719-91AE-D40C9A4D0C56}" dt="2023-11-23T05:10:32.505" v="4332" actId="26606"/>
          <ac:picMkLst>
            <pc:docMk/>
            <pc:sldMk cId="1310841259" sldId="269"/>
            <ac:picMk id="6146" creationId="{56D9EE42-ED51-A8B1-F5A7-A56A12B306DD}"/>
          </ac:picMkLst>
        </pc:picChg>
      </pc:sldChg>
      <pc:sldChg chg="addSp delSp modSp mod modTransition setBg">
        <pc:chgData name="Nick Cardamone" userId="7f621660-7d04-4dad-859e-6d98d6642f80" providerId="ADAL" clId="{9799A742-8B0B-4719-91AE-D40C9A4D0C56}" dt="2023-11-23T05:21:38.105" v="4496"/>
        <pc:sldMkLst>
          <pc:docMk/>
          <pc:sldMk cId="3131193690" sldId="270"/>
        </pc:sldMkLst>
        <pc:spChg chg="mod">
          <ac:chgData name="Nick Cardamone" userId="7f621660-7d04-4dad-859e-6d98d6642f80" providerId="ADAL" clId="{9799A742-8B0B-4719-91AE-D40C9A4D0C56}" dt="2023-11-23T05:11:17.700" v="4345" actId="26606"/>
          <ac:spMkLst>
            <pc:docMk/>
            <pc:sldMk cId="3131193690" sldId="270"/>
            <ac:spMk id="2" creationId="{8FD92917-E6BF-88EB-5E23-14D276CAFEFF}"/>
          </ac:spMkLst>
        </pc:spChg>
        <pc:spChg chg="mod ord">
          <ac:chgData name="Nick Cardamone" userId="7f621660-7d04-4dad-859e-6d98d6642f80" providerId="ADAL" clId="{9799A742-8B0B-4719-91AE-D40C9A4D0C56}" dt="2023-11-23T05:11:17.700" v="4345" actId="26606"/>
          <ac:spMkLst>
            <pc:docMk/>
            <pc:sldMk cId="3131193690" sldId="270"/>
            <ac:spMk id="3" creationId="{9432D820-E87B-F463-A7D4-DEF6856C070F}"/>
          </ac:spMkLst>
        </pc:spChg>
        <pc:spChg chg="add del">
          <ac:chgData name="Nick Cardamone" userId="7f621660-7d04-4dad-859e-6d98d6642f80" providerId="ADAL" clId="{9799A742-8B0B-4719-91AE-D40C9A4D0C56}" dt="2023-11-23T05:11:03.165" v="4337" actId="26606"/>
          <ac:spMkLst>
            <pc:docMk/>
            <pc:sldMk cId="3131193690" sldId="270"/>
            <ac:spMk id="12" creationId="{3D802FED-7254-488F-BF60-EB42DD96FFDF}"/>
          </ac:spMkLst>
        </pc:spChg>
        <pc:spChg chg="add del">
          <ac:chgData name="Nick Cardamone" userId="7f621660-7d04-4dad-859e-6d98d6642f80" providerId="ADAL" clId="{9799A742-8B0B-4719-91AE-D40C9A4D0C56}" dt="2023-11-23T05:11:05.069" v="4339" actId="26606"/>
          <ac:spMkLst>
            <pc:docMk/>
            <pc:sldMk cId="3131193690" sldId="270"/>
            <ac:spMk id="14" creationId="{10EA8887-7ECB-4215-A14A-998ED9C81365}"/>
          </ac:spMkLst>
        </pc:spChg>
        <pc:spChg chg="add del">
          <ac:chgData name="Nick Cardamone" userId="7f621660-7d04-4dad-859e-6d98d6642f80" providerId="ADAL" clId="{9799A742-8B0B-4719-91AE-D40C9A4D0C56}" dt="2023-11-23T05:11:05.069" v="4339" actId="26606"/>
          <ac:spMkLst>
            <pc:docMk/>
            <pc:sldMk cId="3131193690" sldId="270"/>
            <ac:spMk id="15" creationId="{9C6B5701-61FA-4996-88F0-2A243E5B2416}"/>
          </ac:spMkLst>
        </pc:spChg>
        <pc:spChg chg="add del">
          <ac:chgData name="Nick Cardamone" userId="7f621660-7d04-4dad-859e-6d98d6642f80" providerId="ADAL" clId="{9799A742-8B0B-4719-91AE-D40C9A4D0C56}" dt="2023-11-23T05:11:05.069" v="4339" actId="26606"/>
          <ac:spMkLst>
            <pc:docMk/>
            <pc:sldMk cId="3131193690" sldId="270"/>
            <ac:spMk id="16" creationId="{0ECFEA90-6714-4239-A202-F860D5D494B0}"/>
          </ac:spMkLst>
        </pc:spChg>
        <pc:spChg chg="add del">
          <ac:chgData name="Nick Cardamone" userId="7f621660-7d04-4dad-859e-6d98d6642f80" providerId="ADAL" clId="{9799A742-8B0B-4719-91AE-D40C9A4D0C56}" dt="2023-11-23T05:11:07.705" v="4341" actId="26606"/>
          <ac:spMkLst>
            <pc:docMk/>
            <pc:sldMk cId="3131193690" sldId="270"/>
            <ac:spMk id="18" creationId="{3D802FED-7254-488F-BF60-EB42DD96FFDF}"/>
          </ac:spMkLst>
        </pc:spChg>
        <pc:spChg chg="add del">
          <ac:chgData name="Nick Cardamone" userId="7f621660-7d04-4dad-859e-6d98d6642f80" providerId="ADAL" clId="{9799A742-8B0B-4719-91AE-D40C9A4D0C56}" dt="2023-11-23T05:11:11.578" v="4343" actId="26606"/>
          <ac:spMkLst>
            <pc:docMk/>
            <pc:sldMk cId="3131193690" sldId="270"/>
            <ac:spMk id="29" creationId="{193E25CD-7F7C-4938-AD6D-B0D564B4B828}"/>
          </ac:spMkLst>
        </pc:spChg>
        <pc:spChg chg="add del">
          <ac:chgData name="Nick Cardamone" userId="7f621660-7d04-4dad-859e-6d98d6642f80" providerId="ADAL" clId="{9799A742-8B0B-4719-91AE-D40C9A4D0C56}" dt="2023-11-23T05:11:11.578" v="4343" actId="26606"/>
          <ac:spMkLst>
            <pc:docMk/>
            <pc:sldMk cId="3131193690" sldId="270"/>
            <ac:spMk id="43" creationId="{A71C5120-2CD1-481C-AE4E-F656CF145F2A}"/>
          </ac:spMkLst>
        </pc:spChg>
        <pc:spChg chg="add del">
          <ac:chgData name="Nick Cardamone" userId="7f621660-7d04-4dad-859e-6d98d6642f80" providerId="ADAL" clId="{9799A742-8B0B-4719-91AE-D40C9A4D0C56}" dt="2023-11-23T05:11:11.578" v="4343" actId="26606"/>
          <ac:spMkLst>
            <pc:docMk/>
            <pc:sldMk cId="3131193690" sldId="270"/>
            <ac:spMk id="44" creationId="{AEDFB0D5-1C4C-49CD-BBA3-F29304E8DFEC}"/>
          </ac:spMkLst>
        </pc:spChg>
        <pc:spChg chg="add del">
          <ac:chgData name="Nick Cardamone" userId="7f621660-7d04-4dad-859e-6d98d6642f80" providerId="ADAL" clId="{9799A742-8B0B-4719-91AE-D40C9A4D0C56}" dt="2023-11-23T05:11:17.700" v="4345" actId="26606"/>
          <ac:spMkLst>
            <pc:docMk/>
            <pc:sldMk cId="3131193690" sldId="270"/>
            <ac:spMk id="49" creationId="{40ADE0C6-5314-4872-9A4D-70185C7461E1}"/>
          </ac:spMkLst>
        </pc:spChg>
        <pc:spChg chg="add del">
          <ac:chgData name="Nick Cardamone" userId="7f621660-7d04-4dad-859e-6d98d6642f80" providerId="ADAL" clId="{9799A742-8B0B-4719-91AE-D40C9A4D0C56}" dt="2023-11-23T05:11:17.700" v="4345" actId="26606"/>
          <ac:spMkLst>
            <pc:docMk/>
            <pc:sldMk cId="3131193690" sldId="270"/>
            <ac:spMk id="50" creationId="{0C7FDCED-4D4C-4299-94EE-4904BF04A8AC}"/>
          </ac:spMkLst>
        </pc:spChg>
        <pc:spChg chg="add del">
          <ac:chgData name="Nick Cardamone" userId="7f621660-7d04-4dad-859e-6d98d6642f80" providerId="ADAL" clId="{9799A742-8B0B-4719-91AE-D40C9A4D0C56}" dt="2023-11-23T05:11:17.700" v="4345" actId="26606"/>
          <ac:spMkLst>
            <pc:docMk/>
            <pc:sldMk cId="3131193690" sldId="270"/>
            <ac:spMk id="51" creationId="{E7990DA0-54E5-4C3E-AEDD-C8ED18C1B8B6}"/>
          </ac:spMkLst>
        </pc:spChg>
        <pc:spChg chg="add del">
          <ac:chgData name="Nick Cardamone" userId="7f621660-7d04-4dad-859e-6d98d6642f80" providerId="ADAL" clId="{9799A742-8B0B-4719-91AE-D40C9A4D0C56}" dt="2023-11-23T05:11:17.700" v="4345" actId="26606"/>
          <ac:spMkLst>
            <pc:docMk/>
            <pc:sldMk cId="3131193690" sldId="270"/>
            <ac:spMk id="52" creationId="{693F6A49-A17C-41F8-835F-77C8FF39FF88}"/>
          </ac:spMkLst>
        </pc:spChg>
        <pc:grpChg chg="add del">
          <ac:chgData name="Nick Cardamone" userId="7f621660-7d04-4dad-859e-6d98d6642f80" providerId="ADAL" clId="{9799A742-8B0B-4719-91AE-D40C9A4D0C56}" dt="2023-11-23T05:11:11.578" v="4343" actId="26606"/>
          <ac:grpSpMkLst>
            <pc:docMk/>
            <pc:sldMk cId="3131193690" sldId="270"/>
            <ac:grpSpMk id="30" creationId="{15808D5B-2F3A-4FAD-A25E-3F0E15578508}"/>
          </ac:grpSpMkLst>
        </pc:grpChg>
        <pc:grpChg chg="add del">
          <ac:chgData name="Nick Cardamone" userId="7f621660-7d04-4dad-859e-6d98d6642f80" providerId="ADAL" clId="{9799A742-8B0B-4719-91AE-D40C9A4D0C56}" dt="2023-11-23T05:11:11.578" v="4343" actId="26606"/>
          <ac:grpSpMkLst>
            <pc:docMk/>
            <pc:sldMk cId="3131193690" sldId="270"/>
            <ac:grpSpMk id="45" creationId="{77BB18D0-EEA4-4FBA-9D7A-50D89C69441E}"/>
          </ac:grpSpMkLst>
        </pc:grpChg>
        <pc:picChg chg="add mod modCrop">
          <ac:chgData name="Nick Cardamone" userId="7f621660-7d04-4dad-859e-6d98d6642f80" providerId="ADAL" clId="{9799A742-8B0B-4719-91AE-D40C9A4D0C56}" dt="2023-11-23T05:16:45.426" v="4395" actId="1440"/>
          <ac:picMkLst>
            <pc:docMk/>
            <pc:sldMk cId="3131193690" sldId="270"/>
            <ac:picMk id="5" creationId="{7404B9F6-843B-2048-006D-3583B0100B5F}"/>
          </ac:picMkLst>
        </pc:picChg>
        <pc:picChg chg="add mod">
          <ac:chgData name="Nick Cardamone" userId="7f621660-7d04-4dad-859e-6d98d6642f80" providerId="ADAL" clId="{9799A742-8B0B-4719-91AE-D40C9A4D0C56}" dt="2023-11-23T05:16:47.674" v="4396" actId="1440"/>
          <ac:picMkLst>
            <pc:docMk/>
            <pc:sldMk cId="3131193690" sldId="270"/>
            <ac:picMk id="7" creationId="{3A46BBC0-2079-76B2-1E53-EBD087CA538C}"/>
          </ac:picMkLst>
        </pc:picChg>
        <pc:picChg chg="add mod modCrop">
          <ac:chgData name="Nick Cardamone" userId="7f621660-7d04-4dad-859e-6d98d6642f80" providerId="ADAL" clId="{9799A742-8B0B-4719-91AE-D40C9A4D0C56}" dt="2023-11-23T05:16:43.504" v="4394" actId="1440"/>
          <ac:picMkLst>
            <pc:docMk/>
            <pc:sldMk cId="3131193690" sldId="270"/>
            <ac:picMk id="8" creationId="{A79CD63D-C58F-9132-3F48-9C56DAA1733E}"/>
          </ac:picMkLst>
        </pc:picChg>
        <pc:cxnChg chg="add del">
          <ac:chgData name="Nick Cardamone" userId="7f621660-7d04-4dad-859e-6d98d6642f80" providerId="ADAL" clId="{9799A742-8B0B-4719-91AE-D40C9A4D0C56}" dt="2023-11-23T05:11:11.578" v="4343" actId="26606"/>
          <ac:cxnSpMkLst>
            <pc:docMk/>
            <pc:sldMk cId="3131193690" sldId="270"/>
            <ac:cxnSpMk id="46" creationId="{1E510089-CE05-4469-B26B-C69327F3BAA7}"/>
          </ac:cxnSpMkLst>
        </pc:cxnChg>
      </pc:sldChg>
      <pc:sldChg chg="addSp delSp modSp mod modTransition modClrScheme chgLayout">
        <pc:chgData name="Nick Cardamone" userId="7f621660-7d04-4dad-859e-6d98d6642f80" providerId="ADAL" clId="{9799A742-8B0B-4719-91AE-D40C9A4D0C56}" dt="2023-11-23T05:21:38.105" v="4496"/>
        <pc:sldMkLst>
          <pc:docMk/>
          <pc:sldMk cId="3841860429" sldId="271"/>
        </pc:sldMkLst>
        <pc:spChg chg="mod ord">
          <ac:chgData name="Nick Cardamone" userId="7f621660-7d04-4dad-859e-6d98d6642f80" providerId="ADAL" clId="{9799A742-8B0B-4719-91AE-D40C9A4D0C56}" dt="2023-11-23T05:19:16.942" v="4479" actId="20577"/>
          <ac:spMkLst>
            <pc:docMk/>
            <pc:sldMk cId="3841860429" sldId="271"/>
            <ac:spMk id="2" creationId="{A72958D2-CE3A-B89A-6501-0298BA4C9D70}"/>
          </ac:spMkLst>
        </pc:spChg>
        <pc:spChg chg="del mod ord">
          <ac:chgData name="Nick Cardamone" userId="7f621660-7d04-4dad-859e-6d98d6642f80" providerId="ADAL" clId="{9799A742-8B0B-4719-91AE-D40C9A4D0C56}" dt="2023-11-23T05:19:14.369" v="4478" actId="700"/>
          <ac:spMkLst>
            <pc:docMk/>
            <pc:sldMk cId="3841860429" sldId="271"/>
            <ac:spMk id="3" creationId="{BF6CCADF-6192-986A-944C-972C0E6192FC}"/>
          </ac:spMkLst>
        </pc:spChg>
        <pc:spChg chg="add mod ord">
          <ac:chgData name="Nick Cardamone" userId="7f621660-7d04-4dad-859e-6d98d6642f80" providerId="ADAL" clId="{9799A742-8B0B-4719-91AE-D40C9A4D0C56}" dt="2023-11-23T05:19:14.369" v="4478" actId="700"/>
          <ac:spMkLst>
            <pc:docMk/>
            <pc:sldMk cId="3841860429" sldId="271"/>
            <ac:spMk id="4" creationId="{926B6A86-E501-EFE2-7FEE-BEAEA155CD41}"/>
          </ac:spMkLst>
        </pc:spChg>
      </pc:sldChg>
      <pc:sldChg chg="del">
        <pc:chgData name="Nick Cardamone" userId="7f621660-7d04-4dad-859e-6d98d6642f80" providerId="ADAL" clId="{9799A742-8B0B-4719-91AE-D40C9A4D0C56}" dt="2023-11-23T01:08:00.650" v="135" actId="47"/>
        <pc:sldMkLst>
          <pc:docMk/>
          <pc:sldMk cId="1681159745" sldId="272"/>
        </pc:sldMkLst>
      </pc:sldChg>
      <pc:sldChg chg="del">
        <pc:chgData name="Nick Cardamone" userId="7f621660-7d04-4dad-859e-6d98d6642f80" providerId="ADAL" clId="{9799A742-8B0B-4719-91AE-D40C9A4D0C56}" dt="2023-11-23T01:08:00.650" v="135" actId="47"/>
        <pc:sldMkLst>
          <pc:docMk/>
          <pc:sldMk cId="3567989559" sldId="273"/>
        </pc:sldMkLst>
      </pc:sldChg>
      <pc:sldChg chg="del">
        <pc:chgData name="Nick Cardamone" userId="7f621660-7d04-4dad-859e-6d98d6642f80" providerId="ADAL" clId="{9799A742-8B0B-4719-91AE-D40C9A4D0C56}" dt="2023-11-23T01:08:00.650" v="135" actId="47"/>
        <pc:sldMkLst>
          <pc:docMk/>
          <pc:sldMk cId="862378265" sldId="274"/>
        </pc:sldMkLst>
      </pc:sldChg>
      <pc:sldChg chg="addSp delSp modSp new mod modTransition setBg">
        <pc:chgData name="Nick Cardamone" userId="7f621660-7d04-4dad-859e-6d98d6642f80" providerId="ADAL" clId="{9799A742-8B0B-4719-91AE-D40C9A4D0C56}" dt="2023-11-23T05:21:38.105" v="4496"/>
        <pc:sldMkLst>
          <pc:docMk/>
          <pc:sldMk cId="3369483644" sldId="275"/>
        </pc:sldMkLst>
        <pc:spChg chg="mod">
          <ac:chgData name="Nick Cardamone" userId="7f621660-7d04-4dad-859e-6d98d6642f80" providerId="ADAL" clId="{9799A742-8B0B-4719-91AE-D40C9A4D0C56}" dt="2023-11-23T05:05:00.954" v="4304" actId="26606"/>
          <ac:spMkLst>
            <pc:docMk/>
            <pc:sldMk cId="3369483644" sldId="275"/>
            <ac:spMk id="2" creationId="{F858AA22-1B17-BD2D-5173-D480AEC68F65}"/>
          </ac:spMkLst>
        </pc:spChg>
        <pc:spChg chg="mod">
          <ac:chgData name="Nick Cardamone" userId="7f621660-7d04-4dad-859e-6d98d6642f80" providerId="ADAL" clId="{9799A742-8B0B-4719-91AE-D40C9A4D0C56}" dt="2023-11-23T05:05:00.954" v="4304" actId="26606"/>
          <ac:spMkLst>
            <pc:docMk/>
            <pc:sldMk cId="3369483644" sldId="275"/>
            <ac:spMk id="3" creationId="{F87F5FD3-693C-1B69-7FBE-52E61B1A8747}"/>
          </ac:spMkLst>
        </pc:spChg>
        <pc:spChg chg="add">
          <ac:chgData name="Nick Cardamone" userId="7f621660-7d04-4dad-859e-6d98d6642f80" providerId="ADAL" clId="{9799A742-8B0B-4719-91AE-D40C9A4D0C56}" dt="2023-11-23T05:05:00.954" v="4304" actId="26606"/>
          <ac:spMkLst>
            <pc:docMk/>
            <pc:sldMk cId="3369483644" sldId="275"/>
            <ac:spMk id="9" creationId="{847D3502-15D7-40E3-8799-AADA72E46BCA}"/>
          </ac:spMkLst>
        </pc:spChg>
        <pc:spChg chg="add">
          <ac:chgData name="Nick Cardamone" userId="7f621660-7d04-4dad-859e-6d98d6642f80" providerId="ADAL" clId="{9799A742-8B0B-4719-91AE-D40C9A4D0C56}" dt="2023-11-23T05:05:00.954" v="4304" actId="26606"/>
          <ac:spMkLst>
            <pc:docMk/>
            <pc:sldMk cId="3369483644" sldId="275"/>
            <ac:spMk id="11" creationId="{A84DC666-97B4-4AC4-9916-A1936C2F6479}"/>
          </ac:spMkLst>
        </pc:spChg>
        <pc:spChg chg="add">
          <ac:chgData name="Nick Cardamone" userId="7f621660-7d04-4dad-859e-6d98d6642f80" providerId="ADAL" clId="{9799A742-8B0B-4719-91AE-D40C9A4D0C56}" dt="2023-11-23T05:05:00.954" v="4304" actId="26606"/>
          <ac:spMkLst>
            <pc:docMk/>
            <pc:sldMk cId="3369483644" sldId="275"/>
            <ac:spMk id="13" creationId="{4EEFCCD7-9BFF-47EA-9C91-94E380FD80D3}"/>
          </ac:spMkLst>
        </pc:spChg>
        <pc:picChg chg="add mod">
          <ac:chgData name="Nick Cardamone" userId="7f621660-7d04-4dad-859e-6d98d6642f80" providerId="ADAL" clId="{9799A742-8B0B-4719-91AE-D40C9A4D0C56}" dt="2023-11-23T05:15:34.764" v="4386" actId="1440"/>
          <ac:picMkLst>
            <pc:docMk/>
            <pc:sldMk cId="3369483644" sldId="275"/>
            <ac:picMk id="4" creationId="{7E505073-15C1-C357-8810-A932B1D2A24F}"/>
          </ac:picMkLst>
        </pc:picChg>
        <pc:picChg chg="add del mod">
          <ac:chgData name="Nick Cardamone" userId="7f621660-7d04-4dad-859e-6d98d6642f80" providerId="ADAL" clId="{9799A742-8B0B-4719-91AE-D40C9A4D0C56}" dt="2023-11-23T04:19:15.809" v="2166" actId="478"/>
          <ac:picMkLst>
            <pc:docMk/>
            <pc:sldMk cId="3369483644" sldId="275"/>
            <ac:picMk id="5" creationId="{9E5E74A4-9C1D-6B52-6839-9ECDE29F26B8}"/>
          </ac:picMkLst>
        </pc:picChg>
      </pc:sldChg>
      <pc:sldChg chg="addSp delSp modSp new mod modTransition setBg">
        <pc:chgData name="Nick Cardamone" userId="7f621660-7d04-4dad-859e-6d98d6642f80" providerId="ADAL" clId="{9799A742-8B0B-4719-91AE-D40C9A4D0C56}" dt="2023-11-23T05:21:38.105" v="4496"/>
        <pc:sldMkLst>
          <pc:docMk/>
          <pc:sldMk cId="2986303155" sldId="276"/>
        </pc:sldMkLst>
        <pc:spChg chg="mod">
          <ac:chgData name="Nick Cardamone" userId="7f621660-7d04-4dad-859e-6d98d6642f80" providerId="ADAL" clId="{9799A742-8B0B-4719-91AE-D40C9A4D0C56}" dt="2023-11-23T05:07:26.142" v="4320" actId="26606"/>
          <ac:spMkLst>
            <pc:docMk/>
            <pc:sldMk cId="2986303155" sldId="276"/>
            <ac:spMk id="2" creationId="{7D1EE693-236A-9B7F-EF7F-157452E7AA1B}"/>
          </ac:spMkLst>
        </pc:spChg>
        <pc:spChg chg="mod">
          <ac:chgData name="Nick Cardamone" userId="7f621660-7d04-4dad-859e-6d98d6642f80" providerId="ADAL" clId="{9799A742-8B0B-4719-91AE-D40C9A4D0C56}" dt="2023-11-23T05:07:26.142" v="4320" actId="26606"/>
          <ac:spMkLst>
            <pc:docMk/>
            <pc:sldMk cId="2986303155" sldId="276"/>
            <ac:spMk id="3" creationId="{043BDC3E-B1FE-D68F-B16B-279F32D5C879}"/>
          </ac:spMkLst>
        </pc:spChg>
        <pc:spChg chg="add del">
          <ac:chgData name="Nick Cardamone" userId="7f621660-7d04-4dad-859e-6d98d6642f80" providerId="ADAL" clId="{9799A742-8B0B-4719-91AE-D40C9A4D0C56}" dt="2023-11-23T05:07:15.430" v="4313" actId="26606"/>
          <ac:spMkLst>
            <pc:docMk/>
            <pc:sldMk cId="2986303155" sldId="276"/>
            <ac:spMk id="8" creationId="{88D458DA-4A2B-4736-8F0A-C3682EA49DA4}"/>
          </ac:spMkLst>
        </pc:spChg>
        <pc:spChg chg="add del">
          <ac:chgData name="Nick Cardamone" userId="7f621660-7d04-4dad-859e-6d98d6642f80" providerId="ADAL" clId="{9799A742-8B0B-4719-91AE-D40C9A4D0C56}" dt="2023-11-23T05:07:15.430" v="4313" actId="26606"/>
          <ac:spMkLst>
            <pc:docMk/>
            <pc:sldMk cId="2986303155" sldId="276"/>
            <ac:spMk id="9" creationId="{DE31F307-905F-4953-B5C1-859364591DA4}"/>
          </ac:spMkLst>
        </pc:spChg>
        <pc:spChg chg="add del">
          <ac:chgData name="Nick Cardamone" userId="7f621660-7d04-4dad-859e-6d98d6642f80" providerId="ADAL" clId="{9799A742-8B0B-4719-91AE-D40C9A4D0C56}" dt="2023-11-23T05:07:15.430" v="4313" actId="26606"/>
          <ac:spMkLst>
            <pc:docMk/>
            <pc:sldMk cId="2986303155" sldId="276"/>
            <ac:spMk id="10" creationId="{710521C5-7D3A-452E-ACB6-F466F4D303F1}"/>
          </ac:spMkLst>
        </pc:spChg>
        <pc:spChg chg="add del">
          <ac:chgData name="Nick Cardamone" userId="7f621660-7d04-4dad-859e-6d98d6642f80" providerId="ADAL" clId="{9799A742-8B0B-4719-91AE-D40C9A4D0C56}" dt="2023-11-23T05:06:58.926" v="4307" actId="26606"/>
          <ac:spMkLst>
            <pc:docMk/>
            <pc:sldMk cId="2986303155" sldId="276"/>
            <ac:spMk id="11" creationId="{9D5104BE-D081-4AAF-8889-2149DADE16EB}"/>
          </ac:spMkLst>
        </pc:spChg>
        <pc:spChg chg="add del">
          <ac:chgData name="Nick Cardamone" userId="7f621660-7d04-4dad-859e-6d98d6642f80" providerId="ADAL" clId="{9799A742-8B0B-4719-91AE-D40C9A4D0C56}" dt="2023-11-23T05:07:15.430" v="4313" actId="26606"/>
          <ac:spMkLst>
            <pc:docMk/>
            <pc:sldMk cId="2986303155" sldId="276"/>
            <ac:spMk id="12" creationId="{7D43F354-F24A-4678-AA65-AA385706A56A}"/>
          </ac:spMkLst>
        </pc:spChg>
        <pc:spChg chg="add del">
          <ac:chgData name="Nick Cardamone" userId="7f621660-7d04-4dad-859e-6d98d6642f80" providerId="ADAL" clId="{9799A742-8B0B-4719-91AE-D40C9A4D0C56}" dt="2023-11-23T05:07:09.178" v="4309" actId="26606"/>
          <ac:spMkLst>
            <pc:docMk/>
            <pc:sldMk cId="2986303155" sldId="276"/>
            <ac:spMk id="13" creationId="{DB89E84C-F155-44BD-8314-A14EC24AA812}"/>
          </ac:spMkLst>
        </pc:spChg>
        <pc:spChg chg="add del">
          <ac:chgData name="Nick Cardamone" userId="7f621660-7d04-4dad-859e-6d98d6642f80" providerId="ADAL" clId="{9799A742-8B0B-4719-91AE-D40C9A4D0C56}" dt="2023-11-23T05:07:09.178" v="4309" actId="26606"/>
          <ac:spMkLst>
            <pc:docMk/>
            <pc:sldMk cId="2986303155" sldId="276"/>
            <ac:spMk id="14" creationId="{A2F932C7-F61F-4FB1-A2B5-B60BE9E77849}"/>
          </ac:spMkLst>
        </pc:spChg>
        <pc:spChg chg="add del">
          <ac:chgData name="Nick Cardamone" userId="7f621660-7d04-4dad-859e-6d98d6642f80" providerId="ADAL" clId="{9799A742-8B0B-4719-91AE-D40C9A4D0C56}" dt="2023-11-23T05:07:09.178" v="4309" actId="26606"/>
          <ac:spMkLst>
            <pc:docMk/>
            <pc:sldMk cId="2986303155" sldId="276"/>
            <ac:spMk id="15" creationId="{15D42154-DD48-49A4-A0F3-6CA4DA71C0DB}"/>
          </ac:spMkLst>
        </pc:spChg>
        <pc:spChg chg="add del">
          <ac:chgData name="Nick Cardamone" userId="7f621660-7d04-4dad-859e-6d98d6642f80" providerId="ADAL" clId="{9799A742-8B0B-4719-91AE-D40C9A4D0C56}" dt="2023-11-23T05:07:15.430" v="4313" actId="26606"/>
          <ac:spMkLst>
            <pc:docMk/>
            <pc:sldMk cId="2986303155" sldId="276"/>
            <ac:spMk id="16" creationId="{A9687337-A260-456B-B69F-95ADCDDFDC9B}"/>
          </ac:spMkLst>
        </pc:spChg>
        <pc:spChg chg="add del">
          <ac:chgData name="Nick Cardamone" userId="7f621660-7d04-4dad-859e-6d98d6642f80" providerId="ADAL" clId="{9799A742-8B0B-4719-91AE-D40C9A4D0C56}" dt="2023-11-23T05:07:09.178" v="4309" actId="26606"/>
          <ac:spMkLst>
            <pc:docMk/>
            <pc:sldMk cId="2986303155" sldId="276"/>
            <ac:spMk id="17" creationId="{198921C9-486A-4742-B9DF-F9285B4C8646}"/>
          </ac:spMkLst>
        </pc:spChg>
        <pc:spChg chg="add del">
          <ac:chgData name="Nick Cardamone" userId="7f621660-7d04-4dad-859e-6d98d6642f80" providerId="ADAL" clId="{9799A742-8B0B-4719-91AE-D40C9A4D0C56}" dt="2023-11-23T05:07:15.430" v="4313" actId="26606"/>
          <ac:spMkLst>
            <pc:docMk/>
            <pc:sldMk cId="2986303155" sldId="276"/>
            <ac:spMk id="18" creationId="{4AFF54B7-41F2-4125-9615-267D7688BD46}"/>
          </ac:spMkLst>
        </pc:spChg>
        <pc:spChg chg="add del">
          <ac:chgData name="Nick Cardamone" userId="7f621660-7d04-4dad-859e-6d98d6642f80" providerId="ADAL" clId="{9799A742-8B0B-4719-91AE-D40C9A4D0C56}" dt="2023-11-23T05:07:09.178" v="4309" actId="26606"/>
          <ac:spMkLst>
            <pc:docMk/>
            <pc:sldMk cId="2986303155" sldId="276"/>
            <ac:spMk id="19" creationId="{110745D2-EFC1-4E1D-B165-6EFEB40D22C5}"/>
          </ac:spMkLst>
        </pc:spChg>
        <pc:spChg chg="add del">
          <ac:chgData name="Nick Cardamone" userId="7f621660-7d04-4dad-859e-6d98d6642f80" providerId="ADAL" clId="{9799A742-8B0B-4719-91AE-D40C9A4D0C56}" dt="2023-11-23T05:07:20.801" v="4315" actId="26606"/>
          <ac:spMkLst>
            <pc:docMk/>
            <pc:sldMk cId="2986303155" sldId="276"/>
            <ac:spMk id="20" creationId="{0C9C7DDD-50AE-441C-9BE3-1D7EBABFDCA3}"/>
          </ac:spMkLst>
        </pc:spChg>
        <pc:spChg chg="add del">
          <ac:chgData name="Nick Cardamone" userId="7f621660-7d04-4dad-859e-6d98d6642f80" providerId="ADAL" clId="{9799A742-8B0B-4719-91AE-D40C9A4D0C56}" dt="2023-11-23T05:07:09.178" v="4309" actId="26606"/>
          <ac:spMkLst>
            <pc:docMk/>
            <pc:sldMk cId="2986303155" sldId="276"/>
            <ac:spMk id="21" creationId="{1D2181CA-C2F9-4767-A66E-5549BA11E051}"/>
          </ac:spMkLst>
        </pc:spChg>
        <pc:spChg chg="add del">
          <ac:chgData name="Nick Cardamone" userId="7f621660-7d04-4dad-859e-6d98d6642f80" providerId="ADAL" clId="{9799A742-8B0B-4719-91AE-D40C9A4D0C56}" dt="2023-11-23T05:07:20.801" v="4315" actId="26606"/>
          <ac:spMkLst>
            <pc:docMk/>
            <pc:sldMk cId="2986303155" sldId="276"/>
            <ac:spMk id="22" creationId="{A27D12ED-0FDD-41B2-BE23-72E39869E9D9}"/>
          </ac:spMkLst>
        </pc:spChg>
        <pc:spChg chg="add del">
          <ac:chgData name="Nick Cardamone" userId="7f621660-7d04-4dad-859e-6d98d6642f80" providerId="ADAL" clId="{9799A742-8B0B-4719-91AE-D40C9A4D0C56}" dt="2023-11-23T05:07:20.801" v="4315" actId="26606"/>
          <ac:spMkLst>
            <pc:docMk/>
            <pc:sldMk cId="2986303155" sldId="276"/>
            <ac:spMk id="23" creationId="{6F8E93F5-8B0E-43F3-BDF9-35FA148A3EA9}"/>
          </ac:spMkLst>
        </pc:spChg>
        <pc:spChg chg="add">
          <ac:chgData name="Nick Cardamone" userId="7f621660-7d04-4dad-859e-6d98d6642f80" providerId="ADAL" clId="{9799A742-8B0B-4719-91AE-D40C9A4D0C56}" dt="2023-11-23T05:07:26.142" v="4320" actId="26606"/>
          <ac:spMkLst>
            <pc:docMk/>
            <pc:sldMk cId="2986303155" sldId="276"/>
            <ac:spMk id="24" creationId="{F65506FB-AF6D-4485-873A-BF0094F4A6DD}"/>
          </ac:spMkLst>
        </pc:spChg>
        <pc:spChg chg="add">
          <ac:chgData name="Nick Cardamone" userId="7f621660-7d04-4dad-859e-6d98d6642f80" providerId="ADAL" clId="{9799A742-8B0B-4719-91AE-D40C9A4D0C56}" dt="2023-11-23T05:07:26.142" v="4320" actId="26606"/>
          <ac:spMkLst>
            <pc:docMk/>
            <pc:sldMk cId="2986303155" sldId="276"/>
            <ac:spMk id="25" creationId="{7825E440-ED38-4196-A4C3-6BDDC5796EED}"/>
          </ac:spMkLst>
        </pc:spChg>
        <pc:spChg chg="add">
          <ac:chgData name="Nick Cardamone" userId="7f621660-7d04-4dad-859e-6d98d6642f80" providerId="ADAL" clId="{9799A742-8B0B-4719-91AE-D40C9A4D0C56}" dt="2023-11-23T05:07:26.142" v="4320" actId="26606"/>
          <ac:spMkLst>
            <pc:docMk/>
            <pc:sldMk cId="2986303155" sldId="276"/>
            <ac:spMk id="26" creationId="{A40A91AC-426A-4CC6-8F89-0708F1EA1BB2}"/>
          </ac:spMkLst>
        </pc:spChg>
        <pc:picChg chg="add mod ord">
          <ac:chgData name="Nick Cardamone" userId="7f621660-7d04-4dad-859e-6d98d6642f80" providerId="ADAL" clId="{9799A742-8B0B-4719-91AE-D40C9A4D0C56}" dt="2023-11-23T05:16:08.947" v="4390" actId="1440"/>
          <ac:picMkLst>
            <pc:docMk/>
            <pc:sldMk cId="2986303155" sldId="276"/>
            <ac:picMk id="4" creationId="{8937F749-09CE-501A-EDC7-3257E40D7CE9}"/>
          </ac:picMkLst>
        </pc:picChg>
        <pc:picChg chg="add mod ord">
          <ac:chgData name="Nick Cardamone" userId="7f621660-7d04-4dad-859e-6d98d6642f80" providerId="ADAL" clId="{9799A742-8B0B-4719-91AE-D40C9A4D0C56}" dt="2023-11-23T05:16:01.630" v="4388" actId="1440"/>
          <ac:picMkLst>
            <pc:docMk/>
            <pc:sldMk cId="2986303155" sldId="276"/>
            <ac:picMk id="5" creationId="{D6E61168-6A45-253C-D8A1-62B60B5E6520}"/>
          </ac:picMkLst>
        </pc:picChg>
        <pc:picChg chg="add mod">
          <ac:chgData name="Nick Cardamone" userId="7f621660-7d04-4dad-859e-6d98d6642f80" providerId="ADAL" clId="{9799A742-8B0B-4719-91AE-D40C9A4D0C56}" dt="2023-11-23T05:16:04.966" v="4389" actId="1440"/>
          <ac:picMkLst>
            <pc:docMk/>
            <pc:sldMk cId="2986303155" sldId="276"/>
            <ac:picMk id="6" creationId="{F3B9FC44-1C43-865A-12D9-FAED11E4DB91}"/>
          </ac:picMkLst>
        </pc:picChg>
      </pc:sldChg>
      <pc:sldChg chg="addSp delSp modSp new mod modTransition setBg">
        <pc:chgData name="Nick Cardamone" userId="7f621660-7d04-4dad-859e-6d98d6642f80" providerId="ADAL" clId="{9799A742-8B0B-4719-91AE-D40C9A4D0C56}" dt="2023-11-23T05:21:38.105" v="4496"/>
        <pc:sldMkLst>
          <pc:docMk/>
          <pc:sldMk cId="507750511" sldId="277"/>
        </pc:sldMkLst>
        <pc:spChg chg="mod">
          <ac:chgData name="Nick Cardamone" userId="7f621660-7d04-4dad-859e-6d98d6642f80" providerId="ADAL" clId="{9799A742-8B0B-4719-91AE-D40C9A4D0C56}" dt="2023-11-23T05:10:46.949" v="4335" actId="26606"/>
          <ac:spMkLst>
            <pc:docMk/>
            <pc:sldMk cId="507750511" sldId="277"/>
            <ac:spMk id="2" creationId="{48216CDF-7EBE-1811-9D94-2E0C5D87809B}"/>
          </ac:spMkLst>
        </pc:spChg>
        <pc:spChg chg="mod">
          <ac:chgData name="Nick Cardamone" userId="7f621660-7d04-4dad-859e-6d98d6642f80" providerId="ADAL" clId="{9799A742-8B0B-4719-91AE-D40C9A4D0C56}" dt="2023-11-23T05:10:46.949" v="4335" actId="26606"/>
          <ac:spMkLst>
            <pc:docMk/>
            <pc:sldMk cId="507750511" sldId="277"/>
            <ac:spMk id="3" creationId="{803D3E14-8E7B-E9C7-8C45-DF8E9A508012}"/>
          </ac:spMkLst>
        </pc:spChg>
        <pc:spChg chg="add del">
          <ac:chgData name="Nick Cardamone" userId="7f621660-7d04-4dad-859e-6d98d6642f80" providerId="ADAL" clId="{9799A742-8B0B-4719-91AE-D40C9A4D0C56}" dt="2023-11-23T05:10:46.942" v="4334" actId="26606"/>
          <ac:spMkLst>
            <pc:docMk/>
            <pc:sldMk cId="507750511" sldId="277"/>
            <ac:spMk id="12" creationId="{94D066A6-22CD-4C32-A4FC-8B903C41CD3B}"/>
          </ac:spMkLst>
        </pc:spChg>
        <pc:spChg chg="add del">
          <ac:chgData name="Nick Cardamone" userId="7f621660-7d04-4dad-859e-6d98d6642f80" providerId="ADAL" clId="{9799A742-8B0B-4719-91AE-D40C9A4D0C56}" dt="2023-11-23T05:10:46.942" v="4334" actId="26606"/>
          <ac:spMkLst>
            <pc:docMk/>
            <pc:sldMk cId="507750511" sldId="277"/>
            <ac:spMk id="14" creationId="{EB0E27BE-0A83-4ECC-A30A-6AE400CEDBEB}"/>
          </ac:spMkLst>
        </pc:spChg>
        <pc:spChg chg="add del">
          <ac:chgData name="Nick Cardamone" userId="7f621660-7d04-4dad-859e-6d98d6642f80" providerId="ADAL" clId="{9799A742-8B0B-4719-91AE-D40C9A4D0C56}" dt="2023-11-23T05:10:46.942" v="4334" actId="26606"/>
          <ac:spMkLst>
            <pc:docMk/>
            <pc:sldMk cId="507750511" sldId="277"/>
            <ac:spMk id="16" creationId="{17B2E5B4-A666-4AAA-8C08-42FC38A4F13C}"/>
          </ac:spMkLst>
        </pc:spChg>
        <pc:spChg chg="add del">
          <ac:chgData name="Nick Cardamone" userId="7f621660-7d04-4dad-859e-6d98d6642f80" providerId="ADAL" clId="{9799A742-8B0B-4719-91AE-D40C9A4D0C56}" dt="2023-11-23T05:10:46.942" v="4334" actId="26606"/>
          <ac:spMkLst>
            <pc:docMk/>
            <pc:sldMk cId="507750511" sldId="277"/>
            <ac:spMk id="18" creationId="{33C7D2AF-AF63-4614-A749-7B80A5CDA0EC}"/>
          </ac:spMkLst>
        </pc:spChg>
        <pc:spChg chg="add">
          <ac:chgData name="Nick Cardamone" userId="7f621660-7d04-4dad-859e-6d98d6642f80" providerId="ADAL" clId="{9799A742-8B0B-4719-91AE-D40C9A4D0C56}" dt="2023-11-23T05:10:46.949" v="4335" actId="26606"/>
          <ac:spMkLst>
            <pc:docMk/>
            <pc:sldMk cId="507750511" sldId="277"/>
            <ac:spMk id="20" creationId="{F65506FB-AF6D-4485-873A-BF0094F4A6DD}"/>
          </ac:spMkLst>
        </pc:spChg>
        <pc:spChg chg="add">
          <ac:chgData name="Nick Cardamone" userId="7f621660-7d04-4dad-859e-6d98d6642f80" providerId="ADAL" clId="{9799A742-8B0B-4719-91AE-D40C9A4D0C56}" dt="2023-11-23T05:10:46.949" v="4335" actId="26606"/>
          <ac:spMkLst>
            <pc:docMk/>
            <pc:sldMk cId="507750511" sldId="277"/>
            <ac:spMk id="21" creationId="{7825E440-ED38-4196-A4C3-6BDDC5796EED}"/>
          </ac:spMkLst>
        </pc:spChg>
        <pc:spChg chg="add">
          <ac:chgData name="Nick Cardamone" userId="7f621660-7d04-4dad-859e-6d98d6642f80" providerId="ADAL" clId="{9799A742-8B0B-4719-91AE-D40C9A4D0C56}" dt="2023-11-23T05:10:46.949" v="4335" actId="26606"/>
          <ac:spMkLst>
            <pc:docMk/>
            <pc:sldMk cId="507750511" sldId="277"/>
            <ac:spMk id="22" creationId="{A40A91AC-426A-4CC6-8F89-0708F1EA1BB2}"/>
          </ac:spMkLst>
        </pc:spChg>
        <pc:picChg chg="add mod ord">
          <ac:chgData name="Nick Cardamone" userId="7f621660-7d04-4dad-859e-6d98d6642f80" providerId="ADAL" clId="{9799A742-8B0B-4719-91AE-D40C9A4D0C56}" dt="2023-11-23T05:16:31.951" v="4392" actId="1440"/>
          <ac:picMkLst>
            <pc:docMk/>
            <pc:sldMk cId="507750511" sldId="277"/>
            <ac:picMk id="4" creationId="{1FDD5F6B-BAEC-82FC-F40F-43F232CFA7A8}"/>
          </ac:picMkLst>
        </pc:picChg>
        <pc:picChg chg="add mod">
          <ac:chgData name="Nick Cardamone" userId="7f621660-7d04-4dad-859e-6d98d6642f80" providerId="ADAL" clId="{9799A742-8B0B-4719-91AE-D40C9A4D0C56}" dt="2023-11-23T05:16:30.001" v="4391" actId="1440"/>
          <ac:picMkLst>
            <pc:docMk/>
            <pc:sldMk cId="507750511" sldId="277"/>
            <ac:picMk id="5" creationId="{C095A81D-3C92-89A4-1916-C0FC9E5DCACB}"/>
          </ac:picMkLst>
        </pc:picChg>
        <pc:picChg chg="add del mod">
          <ac:chgData name="Nick Cardamone" userId="7f621660-7d04-4dad-859e-6d98d6642f80" providerId="ADAL" clId="{9799A742-8B0B-4719-91AE-D40C9A4D0C56}" dt="2023-11-23T00:51:43.761" v="132" actId="478"/>
          <ac:picMkLst>
            <pc:docMk/>
            <pc:sldMk cId="507750511" sldId="277"/>
            <ac:picMk id="6" creationId="{CBC5EEF7-E4BA-3C2E-ED23-0C3BE25616BB}"/>
          </ac:picMkLst>
        </pc:picChg>
        <pc:picChg chg="add mod">
          <ac:chgData name="Nick Cardamone" userId="7f621660-7d04-4dad-859e-6d98d6642f80" providerId="ADAL" clId="{9799A742-8B0B-4719-91AE-D40C9A4D0C56}" dt="2023-11-23T05:16:34.684" v="4393" actId="1440"/>
          <ac:picMkLst>
            <pc:docMk/>
            <pc:sldMk cId="507750511" sldId="277"/>
            <ac:picMk id="7" creationId="{CD1A851B-FC00-F684-3B7C-3E11405DCDD4}"/>
          </ac:picMkLst>
        </pc:picChg>
      </pc:sldChg>
      <pc:sldChg chg="addSp delSp modSp new mod modTransition setBg setClrOvrMap">
        <pc:chgData name="Nick Cardamone" userId="7f621660-7d04-4dad-859e-6d98d6642f80" providerId="ADAL" clId="{9799A742-8B0B-4719-91AE-D40C9A4D0C56}" dt="2023-11-23T05:21:38.105" v="4496"/>
        <pc:sldMkLst>
          <pc:docMk/>
          <pc:sldMk cId="2573076953" sldId="278"/>
        </pc:sldMkLst>
        <pc:spChg chg="mod">
          <ac:chgData name="Nick Cardamone" userId="7f621660-7d04-4dad-859e-6d98d6642f80" providerId="ADAL" clId="{9799A742-8B0B-4719-91AE-D40C9A4D0C56}" dt="2023-11-23T05:02:27.417" v="4209" actId="26606"/>
          <ac:spMkLst>
            <pc:docMk/>
            <pc:sldMk cId="2573076953" sldId="278"/>
            <ac:spMk id="2" creationId="{F89C6D3B-14B6-EE27-86AB-620389A4125E}"/>
          </ac:spMkLst>
        </pc:spChg>
        <pc:spChg chg="mod">
          <ac:chgData name="Nick Cardamone" userId="7f621660-7d04-4dad-859e-6d98d6642f80" providerId="ADAL" clId="{9799A742-8B0B-4719-91AE-D40C9A4D0C56}" dt="2023-11-23T05:15:11.058" v="4385" actId="20577"/>
          <ac:spMkLst>
            <pc:docMk/>
            <pc:sldMk cId="2573076953" sldId="278"/>
            <ac:spMk id="3" creationId="{E1FABAD7-614B-F669-D745-A3626F60B915}"/>
          </ac:spMkLst>
        </pc:spChg>
        <pc:spChg chg="add del mod">
          <ac:chgData name="Nick Cardamone" userId="7f621660-7d04-4dad-859e-6d98d6642f80" providerId="ADAL" clId="{9799A742-8B0B-4719-91AE-D40C9A4D0C56}" dt="2023-11-23T05:02:48.783" v="4216" actId="478"/>
          <ac:spMkLst>
            <pc:docMk/>
            <pc:sldMk cId="2573076953" sldId="278"/>
            <ac:spMk id="7" creationId="{A0F0EAA6-D3CA-F1AC-D697-1850A6454CCA}"/>
          </ac:spMkLst>
        </pc:spChg>
        <pc:spChg chg="add del">
          <ac:chgData name="Nick Cardamone" userId="7f621660-7d04-4dad-859e-6d98d6642f80" providerId="ADAL" clId="{9799A742-8B0B-4719-91AE-D40C9A4D0C56}" dt="2023-11-23T05:02:23.837" v="4208" actId="26606"/>
          <ac:spMkLst>
            <pc:docMk/>
            <pc:sldMk cId="2573076953" sldId="278"/>
            <ac:spMk id="9" creationId="{6CD86849-E2E1-4C25-8432-AFF77CA9C443}"/>
          </ac:spMkLst>
        </pc:spChg>
        <pc:spChg chg="add del">
          <ac:chgData name="Nick Cardamone" userId="7f621660-7d04-4dad-859e-6d98d6642f80" providerId="ADAL" clId="{9799A742-8B0B-4719-91AE-D40C9A4D0C56}" dt="2023-11-23T05:02:23.837" v="4208" actId="26606"/>
          <ac:spMkLst>
            <pc:docMk/>
            <pc:sldMk cId="2573076953" sldId="278"/>
            <ac:spMk id="10" creationId="{3E11B8DB-3AB0-4325-BE39-AD33C1B62DFE}"/>
          </ac:spMkLst>
        </pc:spChg>
        <pc:spChg chg="add del">
          <ac:chgData name="Nick Cardamone" userId="7f621660-7d04-4dad-859e-6d98d6642f80" providerId="ADAL" clId="{9799A742-8B0B-4719-91AE-D40C9A4D0C56}" dt="2023-11-23T05:02:23.837" v="4208" actId="26606"/>
          <ac:spMkLst>
            <pc:docMk/>
            <pc:sldMk cId="2573076953" sldId="278"/>
            <ac:spMk id="11" creationId="{DCB7B493-FC37-46EB-8ABD-1196C2E071D3}"/>
          </ac:spMkLst>
        </pc:spChg>
        <pc:spChg chg="add del">
          <ac:chgData name="Nick Cardamone" userId="7f621660-7d04-4dad-859e-6d98d6642f80" providerId="ADAL" clId="{9799A742-8B0B-4719-91AE-D40C9A4D0C56}" dt="2023-11-23T05:02:06.307" v="4198" actId="26606"/>
          <ac:spMkLst>
            <pc:docMk/>
            <pc:sldMk cId="2573076953" sldId="278"/>
            <ac:spMk id="12" creationId="{39A60F59-CC8F-44DB-B57D-EBA0C3A9E6AE}"/>
          </ac:spMkLst>
        </pc:spChg>
        <pc:spChg chg="add">
          <ac:chgData name="Nick Cardamone" userId="7f621660-7d04-4dad-859e-6d98d6642f80" providerId="ADAL" clId="{9799A742-8B0B-4719-91AE-D40C9A4D0C56}" dt="2023-11-23T05:02:27.417" v="4209" actId="26606"/>
          <ac:spMkLst>
            <pc:docMk/>
            <pc:sldMk cId="2573076953" sldId="278"/>
            <ac:spMk id="13" creationId="{464D327B-3D15-4255-9351-EE624EFBB6D7}"/>
          </ac:spMkLst>
        </pc:spChg>
        <pc:spChg chg="add del">
          <ac:chgData name="Nick Cardamone" userId="7f621660-7d04-4dad-859e-6d98d6642f80" providerId="ADAL" clId="{9799A742-8B0B-4719-91AE-D40C9A4D0C56}" dt="2023-11-23T05:02:06.307" v="4198" actId="26606"/>
          <ac:spMkLst>
            <pc:docMk/>
            <pc:sldMk cId="2573076953" sldId="278"/>
            <ac:spMk id="14" creationId="{98235451-0514-46C2-AC4E-7D2141B34EAE}"/>
          </ac:spMkLst>
        </pc:spChg>
        <pc:spChg chg="add">
          <ac:chgData name="Nick Cardamone" userId="7f621660-7d04-4dad-859e-6d98d6642f80" providerId="ADAL" clId="{9799A742-8B0B-4719-91AE-D40C9A4D0C56}" dt="2023-11-23T05:02:27.417" v="4209" actId="26606"/>
          <ac:spMkLst>
            <pc:docMk/>
            <pc:sldMk cId="2573076953" sldId="278"/>
            <ac:spMk id="15" creationId="{DF9AFF06-2038-48C7-8C6E-26FDAF7AF335}"/>
          </ac:spMkLst>
        </pc:spChg>
        <pc:spChg chg="add del">
          <ac:chgData name="Nick Cardamone" userId="7f621660-7d04-4dad-859e-6d98d6642f80" providerId="ADAL" clId="{9799A742-8B0B-4719-91AE-D40C9A4D0C56}" dt="2023-11-23T05:02:06.307" v="4198" actId="26606"/>
          <ac:spMkLst>
            <pc:docMk/>
            <pc:sldMk cId="2573076953" sldId="278"/>
            <ac:spMk id="16" creationId="{0CA83327-46BA-4C48-9DD0-FE3331ED2FE7}"/>
          </ac:spMkLst>
        </pc:spChg>
        <pc:spChg chg="add">
          <ac:chgData name="Nick Cardamone" userId="7f621660-7d04-4dad-859e-6d98d6642f80" providerId="ADAL" clId="{9799A742-8B0B-4719-91AE-D40C9A4D0C56}" dt="2023-11-23T05:02:27.417" v="4209" actId="26606"/>
          <ac:spMkLst>
            <pc:docMk/>
            <pc:sldMk cId="2573076953" sldId="278"/>
            <ac:spMk id="17" creationId="{4416ADE8-5973-4118-8015-CC02D548CE83}"/>
          </ac:spMkLst>
        </pc:spChg>
        <pc:spChg chg="add del">
          <ac:chgData name="Nick Cardamone" userId="7f621660-7d04-4dad-859e-6d98d6642f80" providerId="ADAL" clId="{9799A742-8B0B-4719-91AE-D40C9A4D0C56}" dt="2023-11-23T05:02:23.837" v="4208" actId="26606"/>
          <ac:spMkLst>
            <pc:docMk/>
            <pc:sldMk cId="2573076953" sldId="278"/>
            <ac:spMk id="18" creationId="{0D80F8D8-4F61-4BB0-8DE6-E1FA976587A6}"/>
          </ac:spMkLst>
        </pc:spChg>
        <pc:picChg chg="add mod">
          <ac:chgData name="Nick Cardamone" userId="7f621660-7d04-4dad-859e-6d98d6642f80" providerId="ADAL" clId="{9799A742-8B0B-4719-91AE-D40C9A4D0C56}" dt="2023-11-23T05:15:01.353" v="4383" actId="1440"/>
          <ac:picMkLst>
            <pc:docMk/>
            <pc:sldMk cId="2573076953" sldId="278"/>
            <ac:picMk id="4" creationId="{830059C8-DC39-65B5-2334-9BA9E880B891}"/>
          </ac:picMkLst>
        </pc:picChg>
        <pc:picChg chg="add mod">
          <ac:chgData name="Nick Cardamone" userId="7f621660-7d04-4dad-859e-6d98d6642f80" providerId="ADAL" clId="{9799A742-8B0B-4719-91AE-D40C9A4D0C56}" dt="2023-11-23T05:14:58.942" v="4382" actId="1440"/>
          <ac:picMkLst>
            <pc:docMk/>
            <pc:sldMk cId="2573076953" sldId="278"/>
            <ac:picMk id="5" creationId="{8EB0BE38-3358-10CC-9F1F-ED36BD033AC2}"/>
          </ac:picMkLst>
        </pc:picChg>
        <pc:picChg chg="add del mod">
          <ac:chgData name="Nick Cardamone" userId="7f621660-7d04-4dad-859e-6d98d6642f80" providerId="ADAL" clId="{9799A742-8B0B-4719-91AE-D40C9A4D0C56}" dt="2023-11-23T05:01:19.984" v="4191" actId="478"/>
          <ac:picMkLst>
            <pc:docMk/>
            <pc:sldMk cId="2573076953" sldId="278"/>
            <ac:picMk id="8" creationId="{D18AE7F9-7F0A-8A3F-F8B6-2B44312280F1}"/>
          </ac:picMkLst>
        </pc:picChg>
      </pc:sldChg>
      <pc:sldChg chg="addSp modSp new mod modTransition setBg">
        <pc:chgData name="Nick Cardamone" userId="7f621660-7d04-4dad-859e-6d98d6642f80" providerId="ADAL" clId="{9799A742-8B0B-4719-91AE-D40C9A4D0C56}" dt="2023-11-23T05:21:38.105" v="4496"/>
        <pc:sldMkLst>
          <pc:docMk/>
          <pc:sldMk cId="2050523170" sldId="279"/>
        </pc:sldMkLst>
        <pc:spChg chg="mod">
          <ac:chgData name="Nick Cardamone" userId="7f621660-7d04-4dad-859e-6d98d6642f80" providerId="ADAL" clId="{9799A742-8B0B-4719-91AE-D40C9A4D0C56}" dt="2023-11-23T05:07:50.934" v="4322" actId="26606"/>
          <ac:spMkLst>
            <pc:docMk/>
            <pc:sldMk cId="2050523170" sldId="279"/>
            <ac:spMk id="2" creationId="{F9C689BA-90FF-FA68-44EA-377F164A07A5}"/>
          </ac:spMkLst>
        </pc:spChg>
        <pc:spChg chg="mod">
          <ac:chgData name="Nick Cardamone" userId="7f621660-7d04-4dad-859e-6d98d6642f80" providerId="ADAL" clId="{9799A742-8B0B-4719-91AE-D40C9A4D0C56}" dt="2023-11-23T05:07:50.934" v="4322" actId="26606"/>
          <ac:spMkLst>
            <pc:docMk/>
            <pc:sldMk cId="2050523170" sldId="279"/>
            <ac:spMk id="3" creationId="{CF6EBBD7-B7BD-5955-4D59-2C0EF34DA705}"/>
          </ac:spMkLst>
        </pc:spChg>
        <pc:spChg chg="add">
          <ac:chgData name="Nick Cardamone" userId="7f621660-7d04-4dad-859e-6d98d6642f80" providerId="ADAL" clId="{9799A742-8B0B-4719-91AE-D40C9A4D0C56}" dt="2023-11-23T05:07:50.934" v="4322" actId="26606"/>
          <ac:spMkLst>
            <pc:docMk/>
            <pc:sldMk cId="2050523170" sldId="279"/>
            <ac:spMk id="38" creationId="{C7AA1E53-E4EA-476E-BE08-530338267B24}"/>
          </ac:spMkLst>
        </pc:spChg>
        <pc:spChg chg="add">
          <ac:chgData name="Nick Cardamone" userId="7f621660-7d04-4dad-859e-6d98d6642f80" providerId="ADAL" clId="{9799A742-8B0B-4719-91AE-D40C9A4D0C56}" dt="2023-11-23T05:07:50.934" v="4322" actId="26606"/>
          <ac:spMkLst>
            <pc:docMk/>
            <pc:sldMk cId="2050523170" sldId="279"/>
            <ac:spMk id="40" creationId="{0535374F-753F-47FB-83B9-2A9B9F7C83B9}"/>
          </ac:spMkLst>
        </pc:spChg>
        <pc:spChg chg="add">
          <ac:chgData name="Nick Cardamone" userId="7f621660-7d04-4dad-859e-6d98d6642f80" providerId="ADAL" clId="{9799A742-8B0B-4719-91AE-D40C9A4D0C56}" dt="2023-11-23T05:07:50.934" v="4322" actId="26606"/>
          <ac:spMkLst>
            <pc:docMk/>
            <pc:sldMk cId="2050523170" sldId="279"/>
            <ac:spMk id="42" creationId="{6CEA2D24-7924-460D-9EDB-2D27010683C1}"/>
          </ac:spMkLst>
        </pc:spChg>
        <pc:spChg chg="add">
          <ac:chgData name="Nick Cardamone" userId="7f621660-7d04-4dad-859e-6d98d6642f80" providerId="ADAL" clId="{9799A742-8B0B-4719-91AE-D40C9A4D0C56}" dt="2023-11-23T05:07:50.934" v="4322" actId="26606"/>
          <ac:spMkLst>
            <pc:docMk/>
            <pc:sldMk cId="2050523170" sldId="279"/>
            <ac:spMk id="44" creationId="{41AADB08-EB10-4E67-B541-7C5231BC13F3}"/>
          </ac:spMkLst>
        </pc:spChg>
        <pc:spChg chg="add">
          <ac:chgData name="Nick Cardamone" userId="7f621660-7d04-4dad-859e-6d98d6642f80" providerId="ADAL" clId="{9799A742-8B0B-4719-91AE-D40C9A4D0C56}" dt="2023-11-23T05:07:50.934" v="4322" actId="26606"/>
          <ac:spMkLst>
            <pc:docMk/>
            <pc:sldMk cId="2050523170" sldId="279"/>
            <ac:spMk id="74" creationId="{107B87A2-DC79-4869-8566-FA0C93157C67}"/>
          </ac:spMkLst>
        </pc:spChg>
        <pc:spChg chg="add">
          <ac:chgData name="Nick Cardamone" userId="7f621660-7d04-4dad-859e-6d98d6642f80" providerId="ADAL" clId="{9799A742-8B0B-4719-91AE-D40C9A4D0C56}" dt="2023-11-23T05:07:50.934" v="4322" actId="26606"/>
          <ac:spMkLst>
            <pc:docMk/>
            <pc:sldMk cId="2050523170" sldId="279"/>
            <ac:spMk id="76" creationId="{961BF566-C679-4F92-B5A9-810CD46B3ECB}"/>
          </ac:spMkLst>
        </pc:spChg>
        <pc:grpChg chg="add">
          <ac:chgData name="Nick Cardamone" userId="7f621660-7d04-4dad-859e-6d98d6642f80" providerId="ADAL" clId="{9799A742-8B0B-4719-91AE-D40C9A4D0C56}" dt="2023-11-23T05:07:50.934" v="4322" actId="26606"/>
          <ac:grpSpMkLst>
            <pc:docMk/>
            <pc:sldMk cId="2050523170" sldId="279"/>
            <ac:grpSpMk id="10" creationId="{3DB30992-F4EC-49EE-AC1E-1E91DA417860}"/>
          </ac:grpSpMkLst>
        </pc:grpChg>
        <pc:grpChg chg="add">
          <ac:chgData name="Nick Cardamone" userId="7f621660-7d04-4dad-859e-6d98d6642f80" providerId="ADAL" clId="{9799A742-8B0B-4719-91AE-D40C9A4D0C56}" dt="2023-11-23T05:07:50.934" v="4322" actId="26606"/>
          <ac:grpSpMkLst>
            <pc:docMk/>
            <pc:sldMk cId="2050523170" sldId="279"/>
            <ac:grpSpMk id="24" creationId="{A4097897-2EDA-4FD4-A5CD-E86E852E9184}"/>
          </ac:grpSpMkLst>
        </pc:grpChg>
        <pc:grpChg chg="add">
          <ac:chgData name="Nick Cardamone" userId="7f621660-7d04-4dad-859e-6d98d6642f80" providerId="ADAL" clId="{9799A742-8B0B-4719-91AE-D40C9A4D0C56}" dt="2023-11-23T05:07:50.934" v="4322" actId="26606"/>
          <ac:grpSpMkLst>
            <pc:docMk/>
            <pc:sldMk cId="2050523170" sldId="279"/>
            <ac:grpSpMk id="46" creationId="{032EAF9C-CE85-4AEA-B78B-94A844EAE710}"/>
          </ac:grpSpMkLst>
        </pc:grpChg>
        <pc:grpChg chg="add">
          <ac:chgData name="Nick Cardamone" userId="7f621660-7d04-4dad-859e-6d98d6642f80" providerId="ADAL" clId="{9799A742-8B0B-4719-91AE-D40C9A4D0C56}" dt="2023-11-23T05:07:50.934" v="4322" actId="26606"/>
          <ac:grpSpMkLst>
            <pc:docMk/>
            <pc:sldMk cId="2050523170" sldId="279"/>
            <ac:grpSpMk id="60" creationId="{E1231382-3BA5-4749-B0D9-7F4E36839C0B}"/>
          </ac:grpSpMkLst>
        </pc:grpChg>
        <pc:picChg chg="add mod ord">
          <ac:chgData name="Nick Cardamone" userId="7f621660-7d04-4dad-859e-6d98d6642f80" providerId="ADAL" clId="{9799A742-8B0B-4719-91AE-D40C9A4D0C56}" dt="2023-11-23T05:07:50.934" v="4322" actId="26606"/>
          <ac:picMkLst>
            <pc:docMk/>
            <pc:sldMk cId="2050523170" sldId="279"/>
            <ac:picMk id="4" creationId="{A75DB856-B0B4-5EBB-000B-57107099A22A}"/>
          </ac:picMkLst>
        </pc:picChg>
        <pc:picChg chg="add mod">
          <ac:chgData name="Nick Cardamone" userId="7f621660-7d04-4dad-859e-6d98d6642f80" providerId="ADAL" clId="{9799A742-8B0B-4719-91AE-D40C9A4D0C56}" dt="2023-11-23T05:07:50.934" v="4322" actId="26606"/>
          <ac:picMkLst>
            <pc:docMk/>
            <pc:sldMk cId="2050523170" sldId="279"/>
            <ac:picMk id="5" creationId="{F8253EAD-8548-9104-A8C0-E745473957FD}"/>
          </ac:picMkLst>
        </pc:picChg>
      </pc:sldChg>
      <pc:sldChg chg="modSp new mod modTransition">
        <pc:chgData name="Nick Cardamone" userId="7f621660-7d04-4dad-859e-6d98d6642f80" providerId="ADAL" clId="{9799A742-8B0B-4719-91AE-D40C9A4D0C56}" dt="2023-11-23T05:21:38.105" v="4496"/>
        <pc:sldMkLst>
          <pc:docMk/>
          <pc:sldMk cId="3286803776" sldId="280"/>
        </pc:sldMkLst>
        <pc:spChg chg="mod">
          <ac:chgData name="Nick Cardamone" userId="7f621660-7d04-4dad-859e-6d98d6642f80" providerId="ADAL" clId="{9799A742-8B0B-4719-91AE-D40C9A4D0C56}" dt="2023-11-23T05:18:08.641" v="4443" actId="20577"/>
          <ac:spMkLst>
            <pc:docMk/>
            <pc:sldMk cId="3286803776" sldId="280"/>
            <ac:spMk id="2" creationId="{2D3EBC4C-5099-FD0D-0710-953A7CB59EB8}"/>
          </ac:spMkLst>
        </pc:spChg>
        <pc:spChg chg="mod">
          <ac:chgData name="Nick Cardamone" userId="7f621660-7d04-4dad-859e-6d98d6642f80" providerId="ADAL" clId="{9799A742-8B0B-4719-91AE-D40C9A4D0C56}" dt="2023-11-23T05:18:20.037" v="4449" actId="27636"/>
          <ac:spMkLst>
            <pc:docMk/>
            <pc:sldMk cId="3286803776" sldId="280"/>
            <ac:spMk id="3" creationId="{F6A09882-5F27-EDD9-43A0-B8CFA1FD66D4}"/>
          </ac:spMkLst>
        </pc:spChg>
      </pc:sldChg>
      <pc:sldChg chg="modSp new mod modTransition">
        <pc:chgData name="Nick Cardamone" userId="7f621660-7d04-4dad-859e-6d98d6642f80" providerId="ADAL" clId="{9799A742-8B0B-4719-91AE-D40C9A4D0C56}" dt="2023-11-23T05:21:38.105" v="4496"/>
        <pc:sldMkLst>
          <pc:docMk/>
          <pc:sldMk cId="629296452" sldId="281"/>
        </pc:sldMkLst>
        <pc:spChg chg="mod">
          <ac:chgData name="Nick Cardamone" userId="7f621660-7d04-4dad-859e-6d98d6642f80" providerId="ADAL" clId="{9799A742-8B0B-4719-91AE-D40C9A4D0C56}" dt="2023-11-23T05:18:33.271" v="4474" actId="20577"/>
          <ac:spMkLst>
            <pc:docMk/>
            <pc:sldMk cId="629296452" sldId="281"/>
            <ac:spMk id="2" creationId="{1E85B07E-1E57-D9D5-5A7A-A91E0B2EEC16}"/>
          </ac:spMkLst>
        </pc:spChg>
        <pc:spChg chg="mod">
          <ac:chgData name="Nick Cardamone" userId="7f621660-7d04-4dad-859e-6d98d6642f80" providerId="ADAL" clId="{9799A742-8B0B-4719-91AE-D40C9A4D0C56}" dt="2023-11-23T05:18:52.935" v="4477" actId="20577"/>
          <ac:spMkLst>
            <pc:docMk/>
            <pc:sldMk cId="629296452" sldId="281"/>
            <ac:spMk id="3" creationId="{F3201B62-013C-61BF-728D-49997B517A50}"/>
          </ac:spMkLst>
        </pc:spChg>
      </pc:sldChg>
      <pc:sldChg chg="modSp new mod modTransition">
        <pc:chgData name="Nick Cardamone" userId="7f621660-7d04-4dad-859e-6d98d6642f80" providerId="ADAL" clId="{9799A742-8B0B-4719-91AE-D40C9A4D0C56}" dt="2023-11-23T05:23:12.101" v="4497" actId="313"/>
        <pc:sldMkLst>
          <pc:docMk/>
          <pc:sldMk cId="1734177198" sldId="282"/>
        </pc:sldMkLst>
        <pc:spChg chg="mod">
          <ac:chgData name="Nick Cardamone" userId="7f621660-7d04-4dad-859e-6d98d6642f80" providerId="ADAL" clId="{9799A742-8B0B-4719-91AE-D40C9A4D0C56}" dt="2023-11-23T05:23:12.101" v="4497" actId="313"/>
          <ac:spMkLst>
            <pc:docMk/>
            <pc:sldMk cId="1734177198" sldId="282"/>
            <ac:spMk id="2" creationId="{1DDE76D7-3C35-29ED-45C7-DC2A7E88C903}"/>
          </ac:spMkLst>
        </pc:spChg>
        <pc:spChg chg="mod">
          <ac:chgData name="Nick Cardamone" userId="7f621660-7d04-4dad-859e-6d98d6642f80" providerId="ADAL" clId="{9799A742-8B0B-4719-91AE-D40C9A4D0C56}" dt="2023-11-23T05:20:26.748" v="4493" actId="20577"/>
          <ac:spMkLst>
            <pc:docMk/>
            <pc:sldMk cId="1734177198" sldId="282"/>
            <ac:spMk id="3" creationId="{E6D37BA4-00A3-A84B-1D95-CE70777428BF}"/>
          </ac:spMkLst>
        </pc:spChg>
      </pc:sldChg>
      <pc:sldMasterChg chg="modTransition modSldLayout">
        <pc:chgData name="Nick Cardamone" userId="7f621660-7d04-4dad-859e-6d98d6642f80" providerId="ADAL" clId="{9799A742-8B0B-4719-91AE-D40C9A4D0C56}" dt="2023-11-23T05:21:38.105" v="4496"/>
        <pc:sldMasterMkLst>
          <pc:docMk/>
          <pc:sldMasterMk cId="0" sldId="2147483648"/>
        </pc:sldMasterMkLst>
        <pc:sldLayoutChg chg="modTransition">
          <pc:chgData name="Nick Cardamone" userId="7f621660-7d04-4dad-859e-6d98d6642f80" providerId="ADAL" clId="{9799A742-8B0B-4719-91AE-D40C9A4D0C56}" dt="2023-11-23T05:21:38.105" v="4496"/>
          <pc:sldLayoutMkLst>
            <pc:docMk/>
            <pc:sldMasterMk cId="0" sldId="2147483648"/>
            <pc:sldLayoutMk cId="0" sldId="2147483649"/>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0"/>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1"/>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2"/>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3"/>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4"/>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5"/>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6"/>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7"/>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8"/>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59"/>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60"/>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61"/>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62"/>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63"/>
          </pc:sldLayoutMkLst>
        </pc:sldLayoutChg>
        <pc:sldLayoutChg chg="modTransition">
          <pc:chgData name="Nick Cardamone" userId="7f621660-7d04-4dad-859e-6d98d6642f80" providerId="ADAL" clId="{9799A742-8B0B-4719-91AE-D40C9A4D0C56}" dt="2023-11-23T05:21:38.105" v="4496"/>
          <pc:sldLayoutMkLst>
            <pc:docMk/>
            <pc:sldMasterMk cId="0" sldId="2147483648"/>
            <pc:sldLayoutMk cId="0" sldId="214748366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11/22/2023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AB8D-5401-A487-8AD7-8D0393C7AD68}"/>
              </a:ext>
            </a:extLst>
          </p:cNvPr>
          <p:cNvSpPr>
            <a:spLocks noGrp="1"/>
          </p:cNvSpPr>
          <p:nvPr>
            <p:ph type="ctrTitle"/>
          </p:nvPr>
        </p:nvSpPr>
        <p:spPr/>
        <p:txBody>
          <a:bodyPr/>
          <a:lstStyle/>
          <a:p>
            <a:r>
              <a:rPr lang="en-CA" dirty="0"/>
              <a:t>A Whirlwind Tour of </a:t>
            </a:r>
            <a:br>
              <a:rPr lang="en-CA" dirty="0"/>
            </a:br>
            <a:r>
              <a:rPr lang="en-CA" dirty="0"/>
              <a:t>PIN Diodes</a:t>
            </a:r>
          </a:p>
        </p:txBody>
      </p:sp>
      <p:sp>
        <p:nvSpPr>
          <p:cNvPr id="3" name="Subtitle 2">
            <a:extLst>
              <a:ext uri="{FF2B5EF4-FFF2-40B4-BE49-F238E27FC236}">
                <a16:creationId xmlns:a16="http://schemas.microsoft.com/office/drawing/2014/main" id="{B14395CE-C091-4A71-60B3-A1EEB3A8C010}"/>
              </a:ext>
            </a:extLst>
          </p:cNvPr>
          <p:cNvSpPr>
            <a:spLocks noGrp="1"/>
          </p:cNvSpPr>
          <p:nvPr>
            <p:ph type="subTitle" idx="1"/>
          </p:nvPr>
        </p:nvSpPr>
        <p:spPr/>
        <p:txBody>
          <a:bodyPr/>
          <a:lstStyle/>
          <a:p>
            <a:r>
              <a:rPr lang="en-CA" dirty="0"/>
              <a:t>Nick Cardamone – Fall 2023 – Nonlinear Microwave Devices </a:t>
            </a:r>
          </a:p>
          <a:p>
            <a:r>
              <a:rPr lang="en-CA" dirty="0"/>
              <a:t>							(and Circuit Theory 1 Tutorial)</a:t>
            </a:r>
          </a:p>
        </p:txBody>
      </p:sp>
    </p:spTree>
    <p:extLst>
      <p:ext uri="{BB962C8B-B14F-4D97-AF65-F5344CB8AC3E}">
        <p14:creationId xmlns:p14="http://schemas.microsoft.com/office/powerpoint/2010/main" val="363884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F858AA22-1B17-BD2D-5173-D480AEC68F65}"/>
              </a:ext>
            </a:extLst>
          </p:cNvPr>
          <p:cNvSpPr>
            <a:spLocks noGrp="1"/>
          </p:cNvSpPr>
          <p:nvPr>
            <p:ph type="title"/>
          </p:nvPr>
        </p:nvSpPr>
        <p:spPr>
          <a:xfrm>
            <a:off x="649224" y="645106"/>
            <a:ext cx="3650279" cy="1259894"/>
          </a:xfrm>
        </p:spPr>
        <p:txBody>
          <a:bodyPr>
            <a:normAutofit/>
          </a:bodyPr>
          <a:lstStyle/>
          <a:p>
            <a:r>
              <a:rPr lang="en-CA" dirty="0"/>
              <a:t>Compound Switches</a:t>
            </a:r>
          </a:p>
        </p:txBody>
      </p:sp>
      <p:sp>
        <p:nvSpPr>
          <p:cNvPr id="11" name="Rectangle 10">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F87F5FD3-693C-1B69-7FBE-52E61B1A8747}"/>
              </a:ext>
            </a:extLst>
          </p:cNvPr>
          <p:cNvSpPr>
            <a:spLocks noGrp="1"/>
          </p:cNvSpPr>
          <p:nvPr>
            <p:ph idx="1"/>
          </p:nvPr>
        </p:nvSpPr>
        <p:spPr>
          <a:xfrm>
            <a:off x="649225" y="2133600"/>
            <a:ext cx="3650278" cy="3759253"/>
          </a:xfrm>
        </p:spPr>
        <p:txBody>
          <a:bodyPr>
            <a:normAutofit/>
          </a:bodyPr>
          <a:lstStyle/>
          <a:p>
            <a:r>
              <a:rPr lang="en-CA" dirty="0"/>
              <a:t>Multiple diodes can be used to improve the isolation</a:t>
            </a:r>
          </a:p>
        </p:txBody>
      </p:sp>
      <p:pic>
        <p:nvPicPr>
          <p:cNvPr id="4" name="Picture 3" descr="A diagram of a circuit&#10;&#10;Description automatically generated">
            <a:extLst>
              <a:ext uri="{FF2B5EF4-FFF2-40B4-BE49-F238E27FC236}">
                <a16:creationId xmlns:a16="http://schemas.microsoft.com/office/drawing/2014/main" id="{7E505073-15C1-C357-8810-A932B1D2A24F}"/>
              </a:ext>
            </a:extLst>
          </p:cNvPr>
          <p:cNvPicPr>
            <a:picLocks noChangeAspect="1"/>
          </p:cNvPicPr>
          <p:nvPr/>
        </p:nvPicPr>
        <p:blipFill>
          <a:blip r:embed="rId2"/>
          <a:stretch>
            <a:fillRect/>
          </a:stretch>
        </p:blipFill>
        <p:spPr>
          <a:xfrm>
            <a:off x="4619543" y="641492"/>
            <a:ext cx="6953577" cy="524994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3"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txBody>
          <a:bodyPr/>
          <a:lstStyle/>
          <a:p>
            <a:endParaRPr lang="en-CA"/>
          </a:p>
        </p:txBody>
      </p:sp>
    </p:spTree>
    <p:extLst>
      <p:ext uri="{BB962C8B-B14F-4D97-AF65-F5344CB8AC3E}">
        <p14:creationId xmlns:p14="http://schemas.microsoft.com/office/powerpoint/2010/main" val="33694836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47D3502-15D7-40E3-8799-AADA72E46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A19C15E-0570-86AC-0A55-8C80E05DF30B}"/>
              </a:ext>
            </a:extLst>
          </p:cNvPr>
          <p:cNvSpPr>
            <a:spLocks noGrp="1"/>
          </p:cNvSpPr>
          <p:nvPr>
            <p:ph type="title"/>
          </p:nvPr>
        </p:nvSpPr>
        <p:spPr>
          <a:xfrm>
            <a:off x="649224" y="645106"/>
            <a:ext cx="3650279" cy="1259894"/>
          </a:xfrm>
        </p:spPr>
        <p:txBody>
          <a:bodyPr>
            <a:normAutofit/>
          </a:bodyPr>
          <a:lstStyle/>
          <a:p>
            <a:r>
              <a:rPr lang="en-CA" sz="3300"/>
              <a:t>PIN Diode TX/ RX Switch Example</a:t>
            </a:r>
          </a:p>
        </p:txBody>
      </p:sp>
      <p:sp>
        <p:nvSpPr>
          <p:cNvPr id="11" name="Rectangle 10">
            <a:extLst>
              <a:ext uri="{FF2B5EF4-FFF2-40B4-BE49-F238E27FC236}">
                <a16:creationId xmlns:a16="http://schemas.microsoft.com/office/drawing/2014/main" id="{A84DC666-97B4-4AC4-9916-A1936C2F6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C7F4201B-AADC-C87C-3647-4A4DFD693945}"/>
              </a:ext>
            </a:extLst>
          </p:cNvPr>
          <p:cNvSpPr>
            <a:spLocks noGrp="1"/>
          </p:cNvSpPr>
          <p:nvPr>
            <p:ph idx="1"/>
          </p:nvPr>
        </p:nvSpPr>
        <p:spPr>
          <a:xfrm>
            <a:off x="649225" y="2133600"/>
            <a:ext cx="3650278" cy="3759253"/>
          </a:xfrm>
        </p:spPr>
        <p:txBody>
          <a:bodyPr>
            <a:normAutofit/>
          </a:bodyPr>
          <a:lstStyle/>
          <a:p>
            <a:r>
              <a:rPr lang="en-CA" dirty="0"/>
              <a:t>Single pole double throw</a:t>
            </a:r>
          </a:p>
          <a:p>
            <a:r>
              <a:rPr lang="en-CA" dirty="0"/>
              <a:t>Quarter wave transformer is used to do impedance transformation</a:t>
            </a:r>
          </a:p>
        </p:txBody>
      </p:sp>
      <p:pic>
        <p:nvPicPr>
          <p:cNvPr id="4" name="Picture 3" descr="A diagram of a power supply&#10;&#10;Description automatically generated">
            <a:extLst>
              <a:ext uri="{FF2B5EF4-FFF2-40B4-BE49-F238E27FC236}">
                <a16:creationId xmlns:a16="http://schemas.microsoft.com/office/drawing/2014/main" id="{747820E8-49D8-7B9A-1570-E147E75CE1F7}"/>
              </a:ext>
            </a:extLst>
          </p:cNvPr>
          <p:cNvPicPr>
            <a:picLocks noChangeAspect="1"/>
          </p:cNvPicPr>
          <p:nvPr/>
        </p:nvPicPr>
        <p:blipFill>
          <a:blip r:embed="rId2"/>
          <a:stretch>
            <a:fillRect/>
          </a:stretch>
        </p:blipFill>
        <p:spPr>
          <a:xfrm>
            <a:off x="4619543" y="1797523"/>
            <a:ext cx="6953577" cy="293788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13" name="Freeform 43">
            <a:extLst>
              <a:ext uri="{FF2B5EF4-FFF2-40B4-BE49-F238E27FC236}">
                <a16:creationId xmlns:a16="http://schemas.microsoft.com/office/drawing/2014/main" id="{4EEFCCD7-9BFF-47EA-9C91-94E380FD80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txBody>
          <a:bodyPr/>
          <a:lstStyle/>
          <a:p>
            <a:endParaRPr lang="en-CA"/>
          </a:p>
        </p:txBody>
      </p:sp>
    </p:spTree>
    <p:extLst>
      <p:ext uri="{BB962C8B-B14F-4D97-AF65-F5344CB8AC3E}">
        <p14:creationId xmlns:p14="http://schemas.microsoft.com/office/powerpoint/2010/main" val="728204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65506FB-AF6D-4485-873A-BF0094F4A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1EE693-236A-9B7F-EF7F-157452E7AA1B}"/>
              </a:ext>
            </a:extLst>
          </p:cNvPr>
          <p:cNvSpPr>
            <a:spLocks noGrp="1"/>
          </p:cNvSpPr>
          <p:nvPr>
            <p:ph type="title"/>
          </p:nvPr>
        </p:nvSpPr>
        <p:spPr>
          <a:xfrm>
            <a:off x="649224" y="645106"/>
            <a:ext cx="3650279" cy="1259894"/>
          </a:xfrm>
        </p:spPr>
        <p:txBody>
          <a:bodyPr>
            <a:normAutofit/>
          </a:bodyPr>
          <a:lstStyle/>
          <a:p>
            <a:r>
              <a:rPr lang="en-CA" sz="3300"/>
              <a:t>High Frequency Switch Example</a:t>
            </a:r>
          </a:p>
        </p:txBody>
      </p:sp>
      <p:sp>
        <p:nvSpPr>
          <p:cNvPr id="25" name="Rectangle 24">
            <a:extLst>
              <a:ext uri="{FF2B5EF4-FFF2-40B4-BE49-F238E27FC236}">
                <a16:creationId xmlns:a16="http://schemas.microsoft.com/office/drawing/2014/main" id="{7825E440-ED38-4196-A4C3-6BDDC5796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043BDC3E-B1FE-D68F-B16B-279F32D5C879}"/>
              </a:ext>
            </a:extLst>
          </p:cNvPr>
          <p:cNvSpPr>
            <a:spLocks noGrp="1"/>
          </p:cNvSpPr>
          <p:nvPr>
            <p:ph idx="1"/>
          </p:nvPr>
        </p:nvSpPr>
        <p:spPr>
          <a:xfrm>
            <a:off x="649225" y="2133600"/>
            <a:ext cx="3650278" cy="3759253"/>
          </a:xfrm>
        </p:spPr>
        <p:txBody>
          <a:bodyPr>
            <a:normAutofit/>
          </a:bodyPr>
          <a:lstStyle/>
          <a:p>
            <a:endParaRPr lang="en-CA" sz="1400"/>
          </a:p>
        </p:txBody>
      </p:sp>
      <p:pic>
        <p:nvPicPr>
          <p:cNvPr id="5" name="Picture 4" descr="A diagram of a circuit board&#10;&#10;Description automatically generated">
            <a:extLst>
              <a:ext uri="{FF2B5EF4-FFF2-40B4-BE49-F238E27FC236}">
                <a16:creationId xmlns:a16="http://schemas.microsoft.com/office/drawing/2014/main" id="{D6E61168-6A45-253C-D8A1-62B60B5E6520}"/>
              </a:ext>
            </a:extLst>
          </p:cNvPr>
          <p:cNvPicPr>
            <a:picLocks noChangeAspect="1"/>
          </p:cNvPicPr>
          <p:nvPr/>
        </p:nvPicPr>
        <p:blipFill>
          <a:blip r:embed="rId2"/>
          <a:stretch>
            <a:fillRect/>
          </a:stretch>
        </p:blipFill>
        <p:spPr>
          <a:xfrm>
            <a:off x="4767054" y="640081"/>
            <a:ext cx="3134655" cy="254595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4" name="Picture 3" descr="A diagram of a structure&#10;&#10;Description automatically generated">
            <a:extLst>
              <a:ext uri="{FF2B5EF4-FFF2-40B4-BE49-F238E27FC236}">
                <a16:creationId xmlns:a16="http://schemas.microsoft.com/office/drawing/2014/main" id="{8937F749-09CE-501A-EDC7-3257E40D7CE9}"/>
              </a:ext>
            </a:extLst>
          </p:cNvPr>
          <p:cNvPicPr>
            <a:picLocks noChangeAspect="1"/>
          </p:cNvPicPr>
          <p:nvPr/>
        </p:nvPicPr>
        <p:blipFill>
          <a:blip r:embed="rId3"/>
          <a:stretch>
            <a:fillRect/>
          </a:stretch>
        </p:blipFill>
        <p:spPr>
          <a:xfrm>
            <a:off x="4654295" y="3711350"/>
            <a:ext cx="3360173" cy="18170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6" name="Picture 5" descr="A table with numbers and symbols&#10;&#10;Description automatically generated">
            <a:extLst>
              <a:ext uri="{FF2B5EF4-FFF2-40B4-BE49-F238E27FC236}">
                <a16:creationId xmlns:a16="http://schemas.microsoft.com/office/drawing/2014/main" id="{F3B9FC44-1C43-865A-12D9-FAED11E4DB91}"/>
              </a:ext>
            </a:extLst>
          </p:cNvPr>
          <p:cNvPicPr>
            <a:picLocks noChangeAspect="1"/>
          </p:cNvPicPr>
          <p:nvPr/>
        </p:nvPicPr>
        <p:blipFill rotWithShape="1">
          <a:blip r:embed="rId4"/>
          <a:srcRect l="4525" t="18592" r="2023"/>
          <a:stretch/>
        </p:blipFill>
        <p:spPr bwMode="auto">
          <a:xfrm>
            <a:off x="8178194" y="1884734"/>
            <a:ext cx="3394926" cy="2763464"/>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sp>
        <p:nvSpPr>
          <p:cNvPr id="26" name="Freeform 11">
            <a:extLst>
              <a:ext uri="{FF2B5EF4-FFF2-40B4-BE49-F238E27FC236}">
                <a16:creationId xmlns:a16="http://schemas.microsoft.com/office/drawing/2014/main" id="{A40A91AC-426A-4CC6-8F89-0708F1EA1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63031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492BC6F-340C-43AD-A7B2-A8C48CB30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A9444-44FF-07A7-A9FB-01C6248D3A59}"/>
              </a:ext>
            </a:extLst>
          </p:cNvPr>
          <p:cNvSpPr>
            <a:spLocks noGrp="1"/>
          </p:cNvSpPr>
          <p:nvPr>
            <p:ph type="title"/>
          </p:nvPr>
        </p:nvSpPr>
        <p:spPr>
          <a:xfrm>
            <a:off x="649224" y="645106"/>
            <a:ext cx="5122652" cy="1259894"/>
          </a:xfrm>
        </p:spPr>
        <p:txBody>
          <a:bodyPr>
            <a:normAutofit/>
          </a:bodyPr>
          <a:lstStyle/>
          <a:p>
            <a:r>
              <a:rPr lang="en-CA" dirty="0"/>
              <a:t>Matched PIN Diode Attenuators</a:t>
            </a:r>
          </a:p>
        </p:txBody>
      </p:sp>
      <p:sp>
        <p:nvSpPr>
          <p:cNvPr id="3" name="Content Placeholder 2">
            <a:extLst>
              <a:ext uri="{FF2B5EF4-FFF2-40B4-BE49-F238E27FC236}">
                <a16:creationId xmlns:a16="http://schemas.microsoft.com/office/drawing/2014/main" id="{E1E594CF-7F63-2648-C4C2-920265C9DFF8}"/>
              </a:ext>
            </a:extLst>
          </p:cNvPr>
          <p:cNvSpPr>
            <a:spLocks noGrp="1"/>
          </p:cNvSpPr>
          <p:nvPr>
            <p:ph idx="1"/>
          </p:nvPr>
        </p:nvSpPr>
        <p:spPr>
          <a:xfrm>
            <a:off x="649225" y="2133600"/>
            <a:ext cx="5122652" cy="3759253"/>
          </a:xfrm>
        </p:spPr>
        <p:txBody>
          <a:bodyPr>
            <a:normAutofit/>
          </a:bodyPr>
          <a:lstStyle/>
          <a:p>
            <a:pPr>
              <a:lnSpc>
                <a:spcPct val="90000"/>
              </a:lnSpc>
            </a:pPr>
            <a:r>
              <a:rPr lang="en-CA" sz="1700"/>
              <a:t>An attenuator is just a voltage divider</a:t>
            </a:r>
          </a:p>
          <a:p>
            <a:pPr>
              <a:lnSpc>
                <a:spcPct val="90000"/>
              </a:lnSpc>
            </a:pPr>
            <a:r>
              <a:rPr lang="en-CA" sz="1700"/>
              <a:t>Which is meant to add some loss in the circuit to make the voltages smaller at the output</a:t>
            </a:r>
          </a:p>
          <a:p>
            <a:pPr>
              <a:lnSpc>
                <a:spcPct val="90000"/>
              </a:lnSpc>
            </a:pPr>
            <a:r>
              <a:rPr lang="en-CA" sz="1700"/>
              <a:t>Any PIN diode switch can be used as an attenuator, all that is needed is to control the bias current more finely</a:t>
            </a:r>
          </a:p>
          <a:p>
            <a:pPr>
              <a:lnSpc>
                <a:spcPct val="90000"/>
              </a:lnSpc>
            </a:pPr>
            <a:r>
              <a:rPr lang="en-CA" sz="1700"/>
              <a:t>In the matched attenuator, each diode is biased at a different current level</a:t>
            </a:r>
          </a:p>
          <a:p>
            <a:pPr>
              <a:lnSpc>
                <a:spcPct val="90000"/>
              </a:lnSpc>
            </a:pPr>
            <a:r>
              <a:rPr lang="en-CA" sz="1700"/>
              <a:t>The bias of each diode must track one another at all attenuation levels to maintain matching</a:t>
            </a:r>
          </a:p>
          <a:p>
            <a:pPr>
              <a:lnSpc>
                <a:spcPct val="90000"/>
              </a:lnSpc>
            </a:pPr>
            <a:r>
              <a:rPr lang="en-CA" sz="1700"/>
              <a:t>The bias circuit is not shown</a:t>
            </a:r>
          </a:p>
        </p:txBody>
      </p:sp>
      <p:sp>
        <p:nvSpPr>
          <p:cNvPr id="14" name="Rectangle 13">
            <a:extLst>
              <a:ext uri="{FF2B5EF4-FFF2-40B4-BE49-F238E27FC236}">
                <a16:creationId xmlns:a16="http://schemas.microsoft.com/office/drawing/2014/main" id="{E87CDA4E-AECC-4480-806C-01226E96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chemeClr val="tx1"/>
          </a:solidFill>
          <a:ln w="127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circuit&#10;&#10;Description automatically generated">
            <a:extLst>
              <a:ext uri="{FF2B5EF4-FFF2-40B4-BE49-F238E27FC236}">
                <a16:creationId xmlns:a16="http://schemas.microsoft.com/office/drawing/2014/main" id="{31244F5A-BF54-4AAF-0A8A-253E33081686}"/>
              </a:ext>
            </a:extLst>
          </p:cNvPr>
          <p:cNvPicPr>
            <a:picLocks noChangeAspect="1"/>
          </p:cNvPicPr>
          <p:nvPr/>
        </p:nvPicPr>
        <p:blipFill rotWithShape="1">
          <a:blip r:embed="rId2"/>
          <a:srcRect b="55364"/>
          <a:stretch/>
        </p:blipFill>
        <p:spPr bwMode="auto">
          <a:xfrm>
            <a:off x="6310018" y="809698"/>
            <a:ext cx="4996259" cy="2534239"/>
          </a:xfrm>
          <a:prstGeom prst="rect">
            <a:avLst/>
          </a:prstGeom>
          <a:extLst>
            <a:ext uri="{53640926-AAD7-44D8-BBD7-CCE9431645EC}">
              <a14:shadowObscured xmlns:a14="http://schemas.microsoft.com/office/drawing/2010/main"/>
            </a:ext>
          </a:extLst>
        </p:spPr>
      </p:pic>
      <p:pic>
        <p:nvPicPr>
          <p:cNvPr id="7" name="Picture 6" descr="A diagram of a circuit&#10;&#10;Description automatically generated">
            <a:extLst>
              <a:ext uri="{FF2B5EF4-FFF2-40B4-BE49-F238E27FC236}">
                <a16:creationId xmlns:a16="http://schemas.microsoft.com/office/drawing/2014/main" id="{D5370279-E663-4086-5667-0A78BAF6B3A1}"/>
              </a:ext>
            </a:extLst>
          </p:cNvPr>
          <p:cNvPicPr>
            <a:picLocks noChangeAspect="1"/>
          </p:cNvPicPr>
          <p:nvPr/>
        </p:nvPicPr>
        <p:blipFill rotWithShape="1">
          <a:blip r:embed="rId2"/>
          <a:srcRect l="472" t="67245" r="-472" b="1588"/>
          <a:stretch/>
        </p:blipFill>
        <p:spPr bwMode="auto">
          <a:xfrm>
            <a:off x="6255642" y="3710687"/>
            <a:ext cx="5112423" cy="1810668"/>
          </a:xfrm>
          <a:prstGeom prst="rect">
            <a:avLst/>
          </a:prstGeom>
          <a:extLst>
            <a:ext uri="{53640926-AAD7-44D8-BBD7-CCE9431645EC}">
              <a14:shadowObscured xmlns:a14="http://schemas.microsoft.com/office/drawing/2010/main"/>
            </a:ext>
          </a:extLst>
        </p:spPr>
      </p:pic>
      <p:sp>
        <p:nvSpPr>
          <p:cNvPr id="16" name="Freeform 12">
            <a:extLst>
              <a:ext uri="{FF2B5EF4-FFF2-40B4-BE49-F238E27FC236}">
                <a16:creationId xmlns:a16="http://schemas.microsoft.com/office/drawing/2014/main" id="{AC45D00F-A768-4011-84D3-051A3CCFD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EA2AE8B-16AA-4C4E-8F67-82FE81E45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529884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DB30992-F4EC-49EE-AC1E-1E91DA4178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accent1">
              <a:lumMod val="75000"/>
              <a:alpha val="40000"/>
            </a:schemeClr>
          </a:solidFill>
        </p:grpSpPr>
        <p:sp>
          <p:nvSpPr>
            <p:cNvPr id="11" name="Freeform 11">
              <a:extLst>
                <a:ext uri="{FF2B5EF4-FFF2-40B4-BE49-F238E27FC236}">
                  <a16:creationId xmlns:a16="http://schemas.microsoft.com/office/drawing/2014/main" id="{C92BF3F2-A1B0-483C-8FC2-FB5C84321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A"/>
            </a:p>
          </p:txBody>
        </p:sp>
        <p:sp>
          <p:nvSpPr>
            <p:cNvPr id="12" name="Freeform 12">
              <a:extLst>
                <a:ext uri="{FF2B5EF4-FFF2-40B4-BE49-F238E27FC236}">
                  <a16:creationId xmlns:a16="http://schemas.microsoft.com/office/drawing/2014/main" id="{848AA0B9-4210-4907-8954-A43E4065D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A"/>
            </a:p>
          </p:txBody>
        </p:sp>
        <p:sp>
          <p:nvSpPr>
            <p:cNvPr id="13" name="Freeform 13">
              <a:extLst>
                <a:ext uri="{FF2B5EF4-FFF2-40B4-BE49-F238E27FC236}">
                  <a16:creationId xmlns:a16="http://schemas.microsoft.com/office/drawing/2014/main" id="{C7A6B2A0-7169-4F2F-921D-D8CE1A0FD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A"/>
            </a:p>
          </p:txBody>
        </p:sp>
        <p:sp>
          <p:nvSpPr>
            <p:cNvPr id="14" name="Freeform 14">
              <a:extLst>
                <a:ext uri="{FF2B5EF4-FFF2-40B4-BE49-F238E27FC236}">
                  <a16:creationId xmlns:a16="http://schemas.microsoft.com/office/drawing/2014/main" id="{FF27D1D8-E756-4609-9F00-09124B63C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A"/>
            </a:p>
          </p:txBody>
        </p:sp>
        <p:sp>
          <p:nvSpPr>
            <p:cNvPr id="15" name="Freeform 15">
              <a:extLst>
                <a:ext uri="{FF2B5EF4-FFF2-40B4-BE49-F238E27FC236}">
                  <a16:creationId xmlns:a16="http://schemas.microsoft.com/office/drawing/2014/main" id="{C598212F-1179-4C8F-9134-258ECDD99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A"/>
            </a:p>
          </p:txBody>
        </p:sp>
        <p:sp>
          <p:nvSpPr>
            <p:cNvPr id="16" name="Freeform 16">
              <a:extLst>
                <a:ext uri="{FF2B5EF4-FFF2-40B4-BE49-F238E27FC236}">
                  <a16:creationId xmlns:a16="http://schemas.microsoft.com/office/drawing/2014/main" id="{6A646E44-C83C-454D-8A78-100A29CC93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A"/>
            </a:p>
          </p:txBody>
        </p:sp>
        <p:sp>
          <p:nvSpPr>
            <p:cNvPr id="17" name="Freeform 17">
              <a:extLst>
                <a:ext uri="{FF2B5EF4-FFF2-40B4-BE49-F238E27FC236}">
                  <a16:creationId xmlns:a16="http://schemas.microsoft.com/office/drawing/2014/main" id="{59DF90AD-4EE5-42C6-855B-7A1395FF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A"/>
            </a:p>
          </p:txBody>
        </p:sp>
        <p:sp>
          <p:nvSpPr>
            <p:cNvPr id="18" name="Freeform 18">
              <a:extLst>
                <a:ext uri="{FF2B5EF4-FFF2-40B4-BE49-F238E27FC236}">
                  <a16:creationId xmlns:a16="http://schemas.microsoft.com/office/drawing/2014/main" id="{398DEF50-9151-4D1A-8FF1-5B8E2831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A"/>
            </a:p>
          </p:txBody>
        </p:sp>
        <p:sp>
          <p:nvSpPr>
            <p:cNvPr id="19" name="Freeform 19">
              <a:extLst>
                <a:ext uri="{FF2B5EF4-FFF2-40B4-BE49-F238E27FC236}">
                  <a16:creationId xmlns:a16="http://schemas.microsoft.com/office/drawing/2014/main" id="{4B24DA4E-306C-495F-A91F-61395BA7FF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A"/>
            </a:p>
          </p:txBody>
        </p:sp>
        <p:sp>
          <p:nvSpPr>
            <p:cNvPr id="20" name="Freeform 20">
              <a:extLst>
                <a:ext uri="{FF2B5EF4-FFF2-40B4-BE49-F238E27FC236}">
                  <a16:creationId xmlns:a16="http://schemas.microsoft.com/office/drawing/2014/main" id="{981CD1B8-845E-4213-AC74-794C9286EF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A"/>
            </a:p>
          </p:txBody>
        </p:sp>
        <p:sp>
          <p:nvSpPr>
            <p:cNvPr id="21" name="Freeform 21">
              <a:extLst>
                <a:ext uri="{FF2B5EF4-FFF2-40B4-BE49-F238E27FC236}">
                  <a16:creationId xmlns:a16="http://schemas.microsoft.com/office/drawing/2014/main" id="{1C3ED440-6948-47D8-9F0B-2115504B2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A"/>
            </a:p>
          </p:txBody>
        </p:sp>
        <p:sp>
          <p:nvSpPr>
            <p:cNvPr id="22" name="Freeform 22">
              <a:extLst>
                <a:ext uri="{FF2B5EF4-FFF2-40B4-BE49-F238E27FC236}">
                  <a16:creationId xmlns:a16="http://schemas.microsoft.com/office/drawing/2014/main" id="{7680A8DF-8A42-4FFD-8BB7-4AD0C0D00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A"/>
            </a:p>
          </p:txBody>
        </p:sp>
      </p:grpSp>
      <p:grpSp>
        <p:nvGrpSpPr>
          <p:cNvPr id="24" name="Group 23">
            <a:extLst>
              <a:ext uri="{FF2B5EF4-FFF2-40B4-BE49-F238E27FC236}">
                <a16:creationId xmlns:a16="http://schemas.microsoft.com/office/drawing/2014/main" id="{A4097897-2EDA-4FD4-A5CD-E86E852E91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30"/>
            <a:ext cx="2356675" cy="6853284"/>
            <a:chOff x="6627813" y="195452"/>
            <a:chExt cx="1952625" cy="5678299"/>
          </a:xfrm>
          <a:solidFill>
            <a:schemeClr val="accent1"/>
          </a:solidFill>
        </p:grpSpPr>
        <p:sp>
          <p:nvSpPr>
            <p:cNvPr id="25" name="Freeform 27">
              <a:extLst>
                <a:ext uri="{FF2B5EF4-FFF2-40B4-BE49-F238E27FC236}">
                  <a16:creationId xmlns:a16="http://schemas.microsoft.com/office/drawing/2014/main" id="{70D58E1B-94E0-467D-A833-8908C9814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A"/>
            </a:p>
          </p:txBody>
        </p:sp>
        <p:sp>
          <p:nvSpPr>
            <p:cNvPr id="26" name="Freeform 28">
              <a:extLst>
                <a:ext uri="{FF2B5EF4-FFF2-40B4-BE49-F238E27FC236}">
                  <a16:creationId xmlns:a16="http://schemas.microsoft.com/office/drawing/2014/main" id="{6107EFAD-A4B3-4E08-9372-2FA09DE82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A"/>
            </a:p>
          </p:txBody>
        </p:sp>
        <p:sp>
          <p:nvSpPr>
            <p:cNvPr id="27" name="Freeform 29">
              <a:extLst>
                <a:ext uri="{FF2B5EF4-FFF2-40B4-BE49-F238E27FC236}">
                  <a16:creationId xmlns:a16="http://schemas.microsoft.com/office/drawing/2014/main" id="{8A253365-E034-417C-A658-69000CDE39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A"/>
            </a:p>
          </p:txBody>
        </p:sp>
        <p:sp>
          <p:nvSpPr>
            <p:cNvPr id="28" name="Freeform 30">
              <a:extLst>
                <a:ext uri="{FF2B5EF4-FFF2-40B4-BE49-F238E27FC236}">
                  <a16:creationId xmlns:a16="http://schemas.microsoft.com/office/drawing/2014/main" id="{B9878868-60ED-4744-B5B1-5BDE874CE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A"/>
            </a:p>
          </p:txBody>
        </p:sp>
        <p:sp>
          <p:nvSpPr>
            <p:cNvPr id="29" name="Freeform 31">
              <a:extLst>
                <a:ext uri="{FF2B5EF4-FFF2-40B4-BE49-F238E27FC236}">
                  <a16:creationId xmlns:a16="http://schemas.microsoft.com/office/drawing/2014/main" id="{A1FC925E-DD36-445A-9261-1A551A40D8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A"/>
            </a:p>
          </p:txBody>
        </p:sp>
        <p:sp>
          <p:nvSpPr>
            <p:cNvPr id="30" name="Freeform 32">
              <a:extLst>
                <a:ext uri="{FF2B5EF4-FFF2-40B4-BE49-F238E27FC236}">
                  <a16:creationId xmlns:a16="http://schemas.microsoft.com/office/drawing/2014/main" id="{8470CB2D-7641-4611-8536-96063304BD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A"/>
            </a:p>
          </p:txBody>
        </p:sp>
        <p:sp>
          <p:nvSpPr>
            <p:cNvPr id="31" name="Freeform 33">
              <a:extLst>
                <a:ext uri="{FF2B5EF4-FFF2-40B4-BE49-F238E27FC236}">
                  <a16:creationId xmlns:a16="http://schemas.microsoft.com/office/drawing/2014/main" id="{7F4AA37B-FA14-4098-8C3E-063CCABA3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A"/>
            </a:p>
          </p:txBody>
        </p:sp>
        <p:sp>
          <p:nvSpPr>
            <p:cNvPr id="32" name="Freeform 34">
              <a:extLst>
                <a:ext uri="{FF2B5EF4-FFF2-40B4-BE49-F238E27FC236}">
                  <a16:creationId xmlns:a16="http://schemas.microsoft.com/office/drawing/2014/main" id="{F97BF712-2A0C-4D1D-8038-823E88108E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A"/>
            </a:p>
          </p:txBody>
        </p:sp>
        <p:sp>
          <p:nvSpPr>
            <p:cNvPr id="33" name="Freeform 35">
              <a:extLst>
                <a:ext uri="{FF2B5EF4-FFF2-40B4-BE49-F238E27FC236}">
                  <a16:creationId xmlns:a16="http://schemas.microsoft.com/office/drawing/2014/main" id="{679C6298-E696-4DB3-B935-FC98A581C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A"/>
            </a:p>
          </p:txBody>
        </p:sp>
        <p:sp>
          <p:nvSpPr>
            <p:cNvPr id="34" name="Freeform 36">
              <a:extLst>
                <a:ext uri="{FF2B5EF4-FFF2-40B4-BE49-F238E27FC236}">
                  <a16:creationId xmlns:a16="http://schemas.microsoft.com/office/drawing/2014/main" id="{959D5B6F-403C-42A5-95AA-791435503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A"/>
            </a:p>
          </p:txBody>
        </p:sp>
        <p:sp>
          <p:nvSpPr>
            <p:cNvPr id="35" name="Freeform 37">
              <a:extLst>
                <a:ext uri="{FF2B5EF4-FFF2-40B4-BE49-F238E27FC236}">
                  <a16:creationId xmlns:a16="http://schemas.microsoft.com/office/drawing/2014/main" id="{35F5EC62-EE10-40E7-B63C-5CC03C19A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A"/>
            </a:p>
          </p:txBody>
        </p:sp>
        <p:sp>
          <p:nvSpPr>
            <p:cNvPr id="36" name="Freeform 38">
              <a:extLst>
                <a:ext uri="{FF2B5EF4-FFF2-40B4-BE49-F238E27FC236}">
                  <a16:creationId xmlns:a16="http://schemas.microsoft.com/office/drawing/2014/main" id="{1661B45C-7BE2-432C-ABFE-422FFF1E14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A"/>
            </a:p>
          </p:txBody>
        </p:sp>
      </p:grpSp>
      <p:sp>
        <p:nvSpPr>
          <p:cNvPr id="38" name="Rectangle 37">
            <a:extLst>
              <a:ext uri="{FF2B5EF4-FFF2-40B4-BE49-F238E27FC236}">
                <a16:creationId xmlns:a16="http://schemas.microsoft.com/office/drawing/2014/main" id="{C7AA1E53-E4EA-476E-BE08-530338267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0" name="Freeform 6">
            <a:extLst>
              <a:ext uri="{FF2B5EF4-FFF2-40B4-BE49-F238E27FC236}">
                <a16:creationId xmlns:a16="http://schemas.microsoft.com/office/drawing/2014/main" id="{0535374F-753F-47FB-83B9-2A9B9F7C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CA"/>
          </a:p>
        </p:txBody>
      </p:sp>
      <p:sp useBgFill="1">
        <p:nvSpPr>
          <p:cNvPr id="42" name="Rectangle 41">
            <a:extLst>
              <a:ext uri="{FF2B5EF4-FFF2-40B4-BE49-F238E27FC236}">
                <a16:creationId xmlns:a16="http://schemas.microsoft.com/office/drawing/2014/main" id="{6CEA2D24-7924-460D-9EDB-2D27010683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1AADB08-EB10-4E67-B541-7C5231BC1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9211" y="635331"/>
            <a:ext cx="8962708" cy="3607485"/>
          </a:xfrm>
          <a:prstGeom prst="rect">
            <a:avLst/>
          </a:prstGeom>
          <a:solidFill>
            <a:schemeClr val="tx1"/>
          </a:solidFill>
          <a:ln w="127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032EAF9C-CE85-4AEA-B78B-94A844EAE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29"/>
            <a:ext cx="2851523" cy="6638625"/>
            <a:chOff x="2487613" y="285750"/>
            <a:chExt cx="2428875" cy="5654676"/>
          </a:xfrm>
          <a:solidFill>
            <a:schemeClr val="accent1">
              <a:lumMod val="75000"/>
              <a:alpha val="40000"/>
            </a:schemeClr>
          </a:solidFill>
        </p:grpSpPr>
        <p:sp>
          <p:nvSpPr>
            <p:cNvPr id="47" name="Freeform 11">
              <a:extLst>
                <a:ext uri="{FF2B5EF4-FFF2-40B4-BE49-F238E27FC236}">
                  <a16:creationId xmlns:a16="http://schemas.microsoft.com/office/drawing/2014/main" id="{E937AC4A-0168-4E13-8E95-10A4E57A7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A"/>
            </a:p>
          </p:txBody>
        </p:sp>
        <p:sp>
          <p:nvSpPr>
            <p:cNvPr id="48" name="Freeform 12">
              <a:extLst>
                <a:ext uri="{FF2B5EF4-FFF2-40B4-BE49-F238E27FC236}">
                  <a16:creationId xmlns:a16="http://schemas.microsoft.com/office/drawing/2014/main" id="{A049F10F-EE7C-4B75-955B-9E11C6B0E8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A"/>
            </a:p>
          </p:txBody>
        </p:sp>
        <p:sp>
          <p:nvSpPr>
            <p:cNvPr id="49" name="Freeform 13">
              <a:extLst>
                <a:ext uri="{FF2B5EF4-FFF2-40B4-BE49-F238E27FC236}">
                  <a16:creationId xmlns:a16="http://schemas.microsoft.com/office/drawing/2014/main" id="{C0E778C5-6374-4689-B868-F0710CC098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A"/>
            </a:p>
          </p:txBody>
        </p:sp>
        <p:sp>
          <p:nvSpPr>
            <p:cNvPr id="50" name="Freeform 14">
              <a:extLst>
                <a:ext uri="{FF2B5EF4-FFF2-40B4-BE49-F238E27FC236}">
                  <a16:creationId xmlns:a16="http://schemas.microsoft.com/office/drawing/2014/main" id="{0C43A8E7-CC7C-4501-81E3-AF45DEA3B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A"/>
            </a:p>
          </p:txBody>
        </p:sp>
        <p:sp>
          <p:nvSpPr>
            <p:cNvPr id="51" name="Freeform 15">
              <a:extLst>
                <a:ext uri="{FF2B5EF4-FFF2-40B4-BE49-F238E27FC236}">
                  <a16:creationId xmlns:a16="http://schemas.microsoft.com/office/drawing/2014/main" id="{80033538-372D-42E6-96BD-922E015F5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A"/>
            </a:p>
          </p:txBody>
        </p:sp>
        <p:sp>
          <p:nvSpPr>
            <p:cNvPr id="52" name="Freeform 16">
              <a:extLst>
                <a:ext uri="{FF2B5EF4-FFF2-40B4-BE49-F238E27FC236}">
                  <a16:creationId xmlns:a16="http://schemas.microsoft.com/office/drawing/2014/main" id="{CB622711-F693-4948-8245-AD98DAD3E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A"/>
            </a:p>
          </p:txBody>
        </p:sp>
        <p:sp>
          <p:nvSpPr>
            <p:cNvPr id="53" name="Freeform 17">
              <a:extLst>
                <a:ext uri="{FF2B5EF4-FFF2-40B4-BE49-F238E27FC236}">
                  <a16:creationId xmlns:a16="http://schemas.microsoft.com/office/drawing/2014/main" id="{17DAC395-A78E-47F3-A130-522C484411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A"/>
            </a:p>
          </p:txBody>
        </p:sp>
        <p:sp>
          <p:nvSpPr>
            <p:cNvPr id="54" name="Freeform 18">
              <a:extLst>
                <a:ext uri="{FF2B5EF4-FFF2-40B4-BE49-F238E27FC236}">
                  <a16:creationId xmlns:a16="http://schemas.microsoft.com/office/drawing/2014/main" id="{05F48C9A-1C8C-4288-8300-A2026B540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A"/>
            </a:p>
          </p:txBody>
        </p:sp>
        <p:sp>
          <p:nvSpPr>
            <p:cNvPr id="55" name="Freeform 19">
              <a:extLst>
                <a:ext uri="{FF2B5EF4-FFF2-40B4-BE49-F238E27FC236}">
                  <a16:creationId xmlns:a16="http://schemas.microsoft.com/office/drawing/2014/main" id="{07655B18-1F9C-4E68-83D6-E4DA279E4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A"/>
            </a:p>
          </p:txBody>
        </p:sp>
        <p:sp>
          <p:nvSpPr>
            <p:cNvPr id="56" name="Freeform 20">
              <a:extLst>
                <a:ext uri="{FF2B5EF4-FFF2-40B4-BE49-F238E27FC236}">
                  <a16:creationId xmlns:a16="http://schemas.microsoft.com/office/drawing/2014/main" id="{56C05D8E-A16A-430B-A704-C816E5999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A"/>
            </a:p>
          </p:txBody>
        </p:sp>
        <p:sp>
          <p:nvSpPr>
            <p:cNvPr id="57" name="Freeform 21">
              <a:extLst>
                <a:ext uri="{FF2B5EF4-FFF2-40B4-BE49-F238E27FC236}">
                  <a16:creationId xmlns:a16="http://schemas.microsoft.com/office/drawing/2014/main" id="{FC630DCC-81DF-419A-A8AA-AE5F89B7C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A"/>
            </a:p>
          </p:txBody>
        </p:sp>
        <p:sp>
          <p:nvSpPr>
            <p:cNvPr id="58" name="Freeform 22">
              <a:extLst>
                <a:ext uri="{FF2B5EF4-FFF2-40B4-BE49-F238E27FC236}">
                  <a16:creationId xmlns:a16="http://schemas.microsoft.com/office/drawing/2014/main" id="{056F586C-8D8F-4396-B878-EF44DB982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A"/>
            </a:p>
          </p:txBody>
        </p:sp>
      </p:grpSp>
      <p:sp>
        <p:nvSpPr>
          <p:cNvPr id="2" name="Title 1">
            <a:extLst>
              <a:ext uri="{FF2B5EF4-FFF2-40B4-BE49-F238E27FC236}">
                <a16:creationId xmlns:a16="http://schemas.microsoft.com/office/drawing/2014/main" id="{F9C689BA-90FF-FA68-44EA-377F164A07A5}"/>
              </a:ext>
            </a:extLst>
          </p:cNvPr>
          <p:cNvSpPr>
            <a:spLocks noGrp="1"/>
          </p:cNvSpPr>
          <p:nvPr>
            <p:ph type="title"/>
          </p:nvPr>
        </p:nvSpPr>
        <p:spPr>
          <a:xfrm>
            <a:off x="2589213" y="4529540"/>
            <a:ext cx="8915399" cy="1162423"/>
          </a:xfrm>
        </p:spPr>
        <p:txBody>
          <a:bodyPr vert="horz" lIns="91440" tIns="45720" rIns="91440" bIns="45720" rtlCol="0" anchor="b">
            <a:normAutofit/>
          </a:bodyPr>
          <a:lstStyle/>
          <a:p>
            <a:pPr>
              <a:lnSpc>
                <a:spcPct val="90000"/>
              </a:lnSpc>
            </a:pPr>
            <a:r>
              <a:rPr lang="en-US" sz="4600"/>
              <a:t>Tuned PIN Diode Attenuators</a:t>
            </a:r>
          </a:p>
        </p:txBody>
      </p:sp>
      <p:sp>
        <p:nvSpPr>
          <p:cNvPr id="3" name="Content Placeholder 2">
            <a:extLst>
              <a:ext uri="{FF2B5EF4-FFF2-40B4-BE49-F238E27FC236}">
                <a16:creationId xmlns:a16="http://schemas.microsoft.com/office/drawing/2014/main" id="{CF6EBBD7-B7BD-5955-4D59-2C0EF34DA705}"/>
              </a:ext>
            </a:extLst>
          </p:cNvPr>
          <p:cNvSpPr>
            <a:spLocks noGrp="1"/>
          </p:cNvSpPr>
          <p:nvPr>
            <p:ph idx="1"/>
          </p:nvPr>
        </p:nvSpPr>
        <p:spPr>
          <a:xfrm>
            <a:off x="2589213" y="5696711"/>
            <a:ext cx="8915399" cy="507189"/>
          </a:xfrm>
        </p:spPr>
        <p:txBody>
          <a:bodyPr vert="horz" lIns="91440" tIns="45720" rIns="91440" bIns="45720" rtlCol="0" anchor="t">
            <a:normAutofit/>
          </a:bodyPr>
          <a:lstStyle/>
          <a:p>
            <a:pPr marL="0" indent="0">
              <a:buNone/>
            </a:pPr>
            <a:r>
              <a:rPr lang="en-US">
                <a:solidFill>
                  <a:schemeClr val="tx1">
                    <a:lumMod val="65000"/>
                    <a:lumOff val="35000"/>
                  </a:schemeClr>
                </a:solidFill>
              </a:rPr>
              <a:t>The matching is from the 90 degree hybrid (coupler)</a:t>
            </a:r>
          </a:p>
        </p:txBody>
      </p:sp>
      <p:grpSp>
        <p:nvGrpSpPr>
          <p:cNvPr id="60" name="Group 59">
            <a:extLst>
              <a:ext uri="{FF2B5EF4-FFF2-40B4-BE49-F238E27FC236}">
                <a16:creationId xmlns:a16="http://schemas.microsoft.com/office/drawing/2014/main" id="{E1231382-3BA5-4749-B0D9-7F4E36839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1"/>
            <a:ext cx="2356675" cy="6853284"/>
            <a:chOff x="6627813" y="195452"/>
            <a:chExt cx="1952625" cy="5678299"/>
          </a:xfrm>
          <a:solidFill>
            <a:schemeClr val="accent1"/>
          </a:solidFill>
        </p:grpSpPr>
        <p:sp>
          <p:nvSpPr>
            <p:cNvPr id="61" name="Freeform 27">
              <a:extLst>
                <a:ext uri="{FF2B5EF4-FFF2-40B4-BE49-F238E27FC236}">
                  <a16:creationId xmlns:a16="http://schemas.microsoft.com/office/drawing/2014/main" id="{33BFB504-33C0-410C-B861-E0909B896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A"/>
            </a:p>
          </p:txBody>
        </p:sp>
        <p:sp>
          <p:nvSpPr>
            <p:cNvPr id="62" name="Freeform 28">
              <a:extLst>
                <a:ext uri="{FF2B5EF4-FFF2-40B4-BE49-F238E27FC236}">
                  <a16:creationId xmlns:a16="http://schemas.microsoft.com/office/drawing/2014/main" id="{89D81AAB-EDD9-43B8-B9E8-379C24C00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A"/>
            </a:p>
          </p:txBody>
        </p:sp>
        <p:sp>
          <p:nvSpPr>
            <p:cNvPr id="63" name="Freeform 29">
              <a:extLst>
                <a:ext uri="{FF2B5EF4-FFF2-40B4-BE49-F238E27FC236}">
                  <a16:creationId xmlns:a16="http://schemas.microsoft.com/office/drawing/2014/main" id="{EDCD158E-F461-4DBC-91D0-27DC3A154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A"/>
            </a:p>
          </p:txBody>
        </p:sp>
        <p:sp>
          <p:nvSpPr>
            <p:cNvPr id="64" name="Freeform 30">
              <a:extLst>
                <a:ext uri="{FF2B5EF4-FFF2-40B4-BE49-F238E27FC236}">
                  <a16:creationId xmlns:a16="http://schemas.microsoft.com/office/drawing/2014/main" id="{53AA4D15-4162-476B-B8F3-8CA74489C5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A"/>
            </a:p>
          </p:txBody>
        </p:sp>
        <p:sp>
          <p:nvSpPr>
            <p:cNvPr id="65" name="Freeform 31">
              <a:extLst>
                <a:ext uri="{FF2B5EF4-FFF2-40B4-BE49-F238E27FC236}">
                  <a16:creationId xmlns:a16="http://schemas.microsoft.com/office/drawing/2014/main" id="{40CBAF2B-F7AE-497D-960B-8918097DD0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A"/>
            </a:p>
          </p:txBody>
        </p:sp>
        <p:sp>
          <p:nvSpPr>
            <p:cNvPr id="66" name="Freeform 32">
              <a:extLst>
                <a:ext uri="{FF2B5EF4-FFF2-40B4-BE49-F238E27FC236}">
                  <a16:creationId xmlns:a16="http://schemas.microsoft.com/office/drawing/2014/main" id="{D41F5A5A-A557-4C2A-8A11-B89B2E2571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A"/>
            </a:p>
          </p:txBody>
        </p:sp>
        <p:sp>
          <p:nvSpPr>
            <p:cNvPr id="67" name="Freeform 33">
              <a:extLst>
                <a:ext uri="{FF2B5EF4-FFF2-40B4-BE49-F238E27FC236}">
                  <a16:creationId xmlns:a16="http://schemas.microsoft.com/office/drawing/2014/main" id="{07FA776D-CB72-4DE4-95B2-3BAB35CA9A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A"/>
            </a:p>
          </p:txBody>
        </p:sp>
        <p:sp>
          <p:nvSpPr>
            <p:cNvPr id="68" name="Freeform 34">
              <a:extLst>
                <a:ext uri="{FF2B5EF4-FFF2-40B4-BE49-F238E27FC236}">
                  <a16:creationId xmlns:a16="http://schemas.microsoft.com/office/drawing/2014/main" id="{E1EF068B-94C2-44E7-B67A-CB7767C71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A"/>
            </a:p>
          </p:txBody>
        </p:sp>
        <p:sp>
          <p:nvSpPr>
            <p:cNvPr id="69" name="Freeform 35">
              <a:extLst>
                <a:ext uri="{FF2B5EF4-FFF2-40B4-BE49-F238E27FC236}">
                  <a16:creationId xmlns:a16="http://schemas.microsoft.com/office/drawing/2014/main" id="{9D56E783-A42E-41BD-9394-4ACF2FFBF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A"/>
            </a:p>
          </p:txBody>
        </p:sp>
        <p:sp>
          <p:nvSpPr>
            <p:cNvPr id="70" name="Freeform 36">
              <a:extLst>
                <a:ext uri="{FF2B5EF4-FFF2-40B4-BE49-F238E27FC236}">
                  <a16:creationId xmlns:a16="http://schemas.microsoft.com/office/drawing/2014/main" id="{5616C57D-6603-424F-A774-BA078634E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A"/>
            </a:p>
          </p:txBody>
        </p:sp>
        <p:sp>
          <p:nvSpPr>
            <p:cNvPr id="71" name="Freeform 37">
              <a:extLst>
                <a:ext uri="{FF2B5EF4-FFF2-40B4-BE49-F238E27FC236}">
                  <a16:creationId xmlns:a16="http://schemas.microsoft.com/office/drawing/2014/main" id="{B21D25E4-23FD-4BEE-9C36-10C41D066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A"/>
            </a:p>
          </p:txBody>
        </p:sp>
        <p:sp>
          <p:nvSpPr>
            <p:cNvPr id="72" name="Freeform 38">
              <a:extLst>
                <a:ext uri="{FF2B5EF4-FFF2-40B4-BE49-F238E27FC236}">
                  <a16:creationId xmlns:a16="http://schemas.microsoft.com/office/drawing/2014/main" id="{BE6E04B5-EE52-46AF-987C-26F82D38B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A"/>
            </a:p>
          </p:txBody>
        </p:sp>
      </p:grpSp>
      <p:sp>
        <p:nvSpPr>
          <p:cNvPr id="74" name="Rectangle 73">
            <a:extLst>
              <a:ext uri="{FF2B5EF4-FFF2-40B4-BE49-F238E27FC236}">
                <a16:creationId xmlns:a16="http://schemas.microsoft.com/office/drawing/2014/main" id="{107B87A2-DC79-4869-8566-FA0C93157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5" name="Picture 4" descr="A diagram of a power supply system&#10;&#10;Description automatically generated">
            <a:extLst>
              <a:ext uri="{FF2B5EF4-FFF2-40B4-BE49-F238E27FC236}">
                <a16:creationId xmlns:a16="http://schemas.microsoft.com/office/drawing/2014/main" id="{F8253EAD-8548-9104-A8C0-E745473957FD}"/>
              </a:ext>
            </a:extLst>
          </p:cNvPr>
          <p:cNvPicPr>
            <a:picLocks noChangeAspect="1"/>
          </p:cNvPicPr>
          <p:nvPr/>
        </p:nvPicPr>
        <p:blipFill>
          <a:blip r:embed="rId2"/>
          <a:stretch>
            <a:fillRect/>
          </a:stretch>
        </p:blipFill>
        <p:spPr>
          <a:xfrm>
            <a:off x="2752936" y="1067745"/>
            <a:ext cx="4235767" cy="2742658"/>
          </a:xfrm>
          <a:prstGeom prst="rect">
            <a:avLst/>
          </a:prstGeom>
        </p:spPr>
      </p:pic>
      <p:pic>
        <p:nvPicPr>
          <p:cNvPr id="4" name="Picture 3" descr="A diagram of a power supply&#10;&#10;Description automatically generated">
            <a:extLst>
              <a:ext uri="{FF2B5EF4-FFF2-40B4-BE49-F238E27FC236}">
                <a16:creationId xmlns:a16="http://schemas.microsoft.com/office/drawing/2014/main" id="{A75DB856-B0B4-5EBB-000B-57107099A22A}"/>
              </a:ext>
            </a:extLst>
          </p:cNvPr>
          <p:cNvPicPr>
            <a:picLocks noChangeAspect="1"/>
          </p:cNvPicPr>
          <p:nvPr/>
        </p:nvPicPr>
        <p:blipFill>
          <a:blip r:embed="rId3"/>
          <a:stretch>
            <a:fillRect/>
          </a:stretch>
        </p:blipFill>
        <p:spPr>
          <a:xfrm>
            <a:off x="7608989" y="804672"/>
            <a:ext cx="3322642" cy="3268804"/>
          </a:xfrm>
          <a:prstGeom prst="rect">
            <a:avLst/>
          </a:prstGeom>
        </p:spPr>
      </p:pic>
      <p:sp>
        <p:nvSpPr>
          <p:cNvPr id="76" name="Freeform 33">
            <a:extLst>
              <a:ext uri="{FF2B5EF4-FFF2-40B4-BE49-F238E27FC236}">
                <a16:creationId xmlns:a16="http://schemas.microsoft.com/office/drawing/2014/main" id="{961BF566-C679-4F92-B5A9-810CD46B3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75357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CA"/>
          </a:p>
        </p:txBody>
      </p:sp>
    </p:spTree>
    <p:extLst>
      <p:ext uri="{BB962C8B-B14F-4D97-AF65-F5344CB8AC3E}">
        <p14:creationId xmlns:p14="http://schemas.microsoft.com/office/powerpoint/2010/main" val="20505231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D492BC6F-340C-43AD-A7B2-A8C48CB30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DB3F3A-5A2F-5599-C6E8-30A30F99E677}"/>
              </a:ext>
            </a:extLst>
          </p:cNvPr>
          <p:cNvSpPr>
            <a:spLocks noGrp="1"/>
          </p:cNvSpPr>
          <p:nvPr>
            <p:ph type="title"/>
          </p:nvPr>
        </p:nvSpPr>
        <p:spPr>
          <a:xfrm>
            <a:off x="649224" y="645106"/>
            <a:ext cx="5122652" cy="1259894"/>
          </a:xfrm>
        </p:spPr>
        <p:txBody>
          <a:bodyPr>
            <a:normAutofit/>
          </a:bodyPr>
          <a:lstStyle/>
          <a:p>
            <a:r>
              <a:rPr lang="en-CA" dirty="0"/>
              <a:t>Modulators and Modulation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F7971B-1AE5-83D3-5088-30FAA56D2B94}"/>
                  </a:ext>
                </a:extLst>
              </p:cNvPr>
              <p:cNvSpPr>
                <a:spLocks noGrp="1"/>
              </p:cNvSpPr>
              <p:nvPr>
                <p:ph idx="1"/>
              </p:nvPr>
            </p:nvSpPr>
            <p:spPr>
              <a:xfrm>
                <a:off x="649225" y="2133600"/>
                <a:ext cx="5122652" cy="3759253"/>
              </a:xfrm>
            </p:spPr>
            <p:txBody>
              <a:bodyPr>
                <a:normAutofit/>
              </a:bodyPr>
              <a:lstStyle/>
              <a:p>
                <a:r>
                  <a:rPr lang="en-CA" dirty="0"/>
                  <a:t>To modulate a signal, just use a multiplication </a:t>
                </a:r>
                <a:r>
                  <a:rPr lang="en-CA" dirty="0" err="1"/>
                  <a:t>bloack</a:t>
                </a:r>
                <a:r>
                  <a:rPr lang="en-CA" dirty="0"/>
                  <a:t> (called a mixer)</a:t>
                </a:r>
              </a:p>
              <a:p>
                <a:r>
                  <a:rPr lang="en-CA" dirty="0"/>
                  <a:t>We modulate signals because it is easier to transmit higher frequency signals with antennas</a:t>
                </a:r>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𝑜𝑢𝑡</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rPr>
                      <m:t>=(</m:t>
                    </m:r>
                    <m:r>
                      <a:rPr lang="en-CA" b="0" i="1" smtClean="0">
                        <a:latin typeface="Cambria Math" panose="02040503050406030204" pitchFamily="18" charset="0"/>
                      </a:rPr>
                      <m:t>𝑏𝑖𝑎𝑠</m:t>
                    </m:r>
                    <m:r>
                      <a:rPr lang="en-CA" b="0" i="1" smtClean="0">
                        <a:latin typeface="Cambria Math" panose="02040503050406030204" pitchFamily="18" charset="0"/>
                      </a:rPr>
                      <m:t>+</m:t>
                    </m:r>
                    <m:r>
                      <a:rPr lang="en-CA" b="0" i="1" smtClean="0">
                        <a:latin typeface="Cambria Math" panose="02040503050406030204" pitchFamily="18" charset="0"/>
                      </a:rPr>
                      <m:t>𝑑𝑎𝑡𝑎</m:t>
                    </m:r>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m:rPr>
                            <m:sty m:val="p"/>
                          </m:rPr>
                          <a:rPr lang="en-CA" b="0" i="0" smtClean="0">
                            <a:latin typeface="Cambria Math" panose="02040503050406030204" pitchFamily="18" charset="0"/>
                          </a:rPr>
                          <m:t>V</m:t>
                        </m:r>
                      </m:e>
                      <m:sub>
                        <m:r>
                          <a:rPr lang="en-CA" b="0" i="0" smtClean="0">
                            <a:latin typeface="Cambria Math" panose="02040503050406030204" pitchFamily="18" charset="0"/>
                          </a:rPr>
                          <m:t>0</m:t>
                        </m:r>
                      </m:sub>
                    </m:sSub>
                    <m:r>
                      <m:rPr>
                        <m:sty m:val="p"/>
                      </m:rPr>
                      <a:rPr lang="en-CA" b="0" i="0" smtClean="0">
                        <a:latin typeface="Cambria Math" panose="02040503050406030204" pitchFamily="18" charset="0"/>
                      </a:rPr>
                      <m:t>cos</m:t>
                    </m:r>
                    <m:r>
                      <a:rPr lang="en-CA" b="0" i="1" smtClean="0">
                        <a:latin typeface="Cambria Math" panose="02040503050406030204" pitchFamily="18" charset="0"/>
                      </a:rPr>
                      <m:t>⁡(2</m:t>
                    </m:r>
                    <m:r>
                      <a:rPr lang="en-CA" b="0" i="1" smtClean="0">
                        <a:latin typeface="Cambria Math" panose="02040503050406030204" pitchFamily="18" charset="0"/>
                      </a:rPr>
                      <m:t>𝜋</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𝑓</m:t>
                        </m:r>
                      </m:e>
                      <m:sub>
                        <m:r>
                          <a:rPr lang="en-CA" b="0" i="1" smtClean="0">
                            <a:latin typeface="Cambria Math" panose="02040503050406030204" pitchFamily="18" charset="0"/>
                          </a:rPr>
                          <m:t>0</m:t>
                        </m:r>
                      </m:sub>
                    </m:sSub>
                    <m:r>
                      <a:rPr lang="en-CA" b="0" i="1" smtClean="0">
                        <a:latin typeface="Cambria Math" panose="02040503050406030204" pitchFamily="18" charset="0"/>
                      </a:rPr>
                      <m:t>𝑡</m:t>
                    </m:r>
                    <m:r>
                      <a:rPr lang="en-CA" b="0" i="1" smtClean="0">
                        <a:latin typeface="Cambria Math" panose="02040503050406030204" pitchFamily="18" charset="0"/>
                      </a:rPr>
                      <m:t>)</m:t>
                    </m:r>
                  </m:oMath>
                </a14:m>
                <a:endParaRPr lang="en-CA" dirty="0"/>
              </a:p>
            </p:txBody>
          </p:sp>
        </mc:Choice>
        <mc:Fallback>
          <p:sp>
            <p:nvSpPr>
              <p:cNvPr id="3" name="Content Placeholder 2">
                <a:extLst>
                  <a:ext uri="{FF2B5EF4-FFF2-40B4-BE49-F238E27FC236}">
                    <a16:creationId xmlns:a16="http://schemas.microsoft.com/office/drawing/2014/main" id="{6CF7971B-1AE5-83D3-5088-30FAA56D2B94}"/>
                  </a:ext>
                </a:extLst>
              </p:cNvPr>
              <p:cNvSpPr>
                <a:spLocks noGrp="1" noRot="1" noChangeAspect="1" noMove="1" noResize="1" noEditPoints="1" noAdjustHandles="1" noChangeArrowheads="1" noChangeShapeType="1" noTextEdit="1"/>
              </p:cNvSpPr>
              <p:nvPr>
                <p:ph idx="1"/>
              </p:nvPr>
            </p:nvSpPr>
            <p:spPr>
              <a:xfrm>
                <a:off x="649225" y="2133600"/>
                <a:ext cx="5122652" cy="3759253"/>
              </a:xfrm>
              <a:blipFill>
                <a:blip r:embed="rId2"/>
                <a:stretch>
                  <a:fillRect l="-833" t="-810"/>
                </a:stretch>
              </a:blipFill>
            </p:spPr>
            <p:txBody>
              <a:bodyPr/>
              <a:lstStyle/>
              <a:p>
                <a:r>
                  <a:rPr lang="en-CA">
                    <a:noFill/>
                  </a:rPr>
                  <a:t> </a:t>
                </a:r>
              </a:p>
            </p:txBody>
          </p:sp>
        </mc:Fallback>
      </mc:AlternateContent>
      <p:sp>
        <p:nvSpPr>
          <p:cNvPr id="4107" name="Rectangle 4106">
            <a:extLst>
              <a:ext uri="{FF2B5EF4-FFF2-40B4-BE49-F238E27FC236}">
                <a16:creationId xmlns:a16="http://schemas.microsoft.com/office/drawing/2014/main" id="{E87CDA4E-AECC-4480-806C-01226E96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chemeClr val="tx1"/>
          </a:solidFill>
          <a:ln w="127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a:extLst>
              <a:ext uri="{FF2B5EF4-FFF2-40B4-BE49-F238E27FC236}">
                <a16:creationId xmlns:a16="http://schemas.microsoft.com/office/drawing/2014/main" id="{A8CA6794-145B-1A28-F9CF-B2DF12178B90}"/>
              </a:ext>
            </a:extLst>
          </p:cNvPr>
          <p:cNvPicPr>
            <a:picLocks noChangeAspect="1" noChangeArrowheads="1"/>
          </p:cNvPicPr>
          <p:nvPr/>
        </p:nvPicPr>
        <p:blipFill>
          <a:blip r:embed="rId3"/>
          <a:srcRect/>
          <a:stretch/>
        </p:blipFill>
        <p:spPr bwMode="auto">
          <a:xfrm>
            <a:off x="6902705" y="811328"/>
            <a:ext cx="3810885" cy="253097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BAED2052-C500-C2BE-4B6F-E75349D363B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116713" y="3508529"/>
            <a:ext cx="3390281" cy="2214984"/>
          </a:xfrm>
          <a:prstGeom prst="rect">
            <a:avLst/>
          </a:prstGeom>
          <a:noFill/>
          <a:extLst>
            <a:ext uri="{909E8E84-426E-40DD-AFC4-6F175D3DCCD1}">
              <a14:hiddenFill xmlns:a14="http://schemas.microsoft.com/office/drawing/2010/main">
                <a:solidFill>
                  <a:srgbClr val="FFFFFF"/>
                </a:solidFill>
              </a14:hiddenFill>
            </a:ext>
          </a:extLst>
        </p:spPr>
      </p:pic>
      <p:sp>
        <p:nvSpPr>
          <p:cNvPr id="4109" name="Freeform 12">
            <a:extLst>
              <a:ext uri="{FF2B5EF4-FFF2-40B4-BE49-F238E27FC236}">
                <a16:creationId xmlns:a16="http://schemas.microsoft.com/office/drawing/2014/main" id="{AC45D00F-A768-4011-84D3-051A3CCFD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ectangle 4110">
            <a:extLst>
              <a:ext uri="{FF2B5EF4-FFF2-40B4-BE49-F238E27FC236}">
                <a16:creationId xmlns:a16="http://schemas.microsoft.com/office/drawing/2014/main" id="{8EA2AE8B-16AA-4C4E-8F67-82FE81E45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025333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98" name="Rectangle 7197">
            <a:extLst>
              <a:ext uri="{FF2B5EF4-FFF2-40B4-BE49-F238E27FC236}">
                <a16:creationId xmlns:a16="http://schemas.microsoft.com/office/drawing/2014/main" id="{94D066A6-22CD-4C32-A4FC-8B903C41C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4BC87F-36B8-241D-F999-90EF8A3B0BE0}"/>
              </a:ext>
            </a:extLst>
          </p:cNvPr>
          <p:cNvSpPr>
            <a:spLocks noGrp="1"/>
          </p:cNvSpPr>
          <p:nvPr>
            <p:ph type="title"/>
          </p:nvPr>
        </p:nvSpPr>
        <p:spPr>
          <a:xfrm>
            <a:off x="649224" y="645106"/>
            <a:ext cx="5122652" cy="1259894"/>
          </a:xfrm>
        </p:spPr>
        <p:txBody>
          <a:bodyPr>
            <a:normAutofit/>
          </a:bodyPr>
          <a:lstStyle/>
          <a:p>
            <a:r>
              <a:rPr lang="en-CA"/>
              <a:t>PIN Diode Modulators</a:t>
            </a:r>
            <a:endParaRPr lang="en-CA" dirty="0"/>
          </a:p>
        </p:txBody>
      </p:sp>
      <p:sp>
        <p:nvSpPr>
          <p:cNvPr id="7199" name="Rectangle 7198">
            <a:extLst>
              <a:ext uri="{FF2B5EF4-FFF2-40B4-BE49-F238E27FC236}">
                <a16:creationId xmlns:a16="http://schemas.microsoft.com/office/drawing/2014/main" id="{EB0E27BE-0A83-4ECC-A30A-6AE400CED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988E2434-70AF-0A80-7A39-19B3FB2A70E8}"/>
              </a:ext>
            </a:extLst>
          </p:cNvPr>
          <p:cNvSpPr>
            <a:spLocks noGrp="1"/>
          </p:cNvSpPr>
          <p:nvPr>
            <p:ph idx="1"/>
          </p:nvPr>
        </p:nvSpPr>
        <p:spPr>
          <a:xfrm>
            <a:off x="649225" y="2133600"/>
            <a:ext cx="5122652" cy="3759253"/>
          </a:xfrm>
        </p:spPr>
        <p:txBody>
          <a:bodyPr>
            <a:normAutofit/>
          </a:bodyPr>
          <a:lstStyle/>
          <a:p>
            <a:r>
              <a:rPr lang="en-CA"/>
              <a:t>Since the Rs of a PIN diode is a function of the bias current, this can be used for modulation</a:t>
            </a:r>
          </a:p>
          <a:p>
            <a:r>
              <a:rPr lang="en-CA"/>
              <a:t>Modulation Bandwidth can be limited due to the (relatively long reverse recovery time)</a:t>
            </a:r>
          </a:p>
          <a:p>
            <a:endParaRPr lang="en-CA" dirty="0"/>
          </a:p>
        </p:txBody>
      </p:sp>
      <p:sp>
        <p:nvSpPr>
          <p:cNvPr id="7200" name="Rectangle 7199">
            <a:extLst>
              <a:ext uri="{FF2B5EF4-FFF2-40B4-BE49-F238E27FC236}">
                <a16:creationId xmlns:a16="http://schemas.microsoft.com/office/drawing/2014/main" id="{17B2E5B4-A666-4AAA-8C08-42FC38A4F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reflection type modulator&#10;&#10;Description automatically generated">
            <a:extLst>
              <a:ext uri="{FF2B5EF4-FFF2-40B4-BE49-F238E27FC236}">
                <a16:creationId xmlns:a16="http://schemas.microsoft.com/office/drawing/2014/main" id="{79BDBCB8-633D-E9C7-B3BA-7A3B927DA02F}"/>
              </a:ext>
            </a:extLst>
          </p:cNvPr>
          <p:cNvPicPr>
            <a:picLocks noChangeAspect="1"/>
          </p:cNvPicPr>
          <p:nvPr/>
        </p:nvPicPr>
        <p:blipFill>
          <a:blip r:embed="rId2"/>
          <a:stretch>
            <a:fillRect/>
          </a:stretch>
        </p:blipFill>
        <p:spPr>
          <a:xfrm>
            <a:off x="6248231" y="1051277"/>
            <a:ext cx="2483190" cy="2051080"/>
          </a:xfrm>
          <a:prstGeom prst="rect">
            <a:avLst/>
          </a:prstGeom>
        </p:spPr>
      </p:pic>
      <p:pic>
        <p:nvPicPr>
          <p:cNvPr id="7170" name="Picture 2" descr="Double Balanced Mixer Theory - David S. Ricketts">
            <a:extLst>
              <a:ext uri="{FF2B5EF4-FFF2-40B4-BE49-F238E27FC236}">
                <a16:creationId xmlns:a16="http://schemas.microsoft.com/office/drawing/2014/main" id="{5DA872A3-AEDB-9993-3FD9-6466D328BA2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94793" y="1145621"/>
            <a:ext cx="2483190" cy="18623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table with numbers and text&#10;&#10;Description automatically generated">
            <a:extLst>
              <a:ext uri="{FF2B5EF4-FFF2-40B4-BE49-F238E27FC236}">
                <a16:creationId xmlns:a16="http://schemas.microsoft.com/office/drawing/2014/main" id="{965A1D03-EF1E-D346-2EBB-BBB8FD5C1C54}"/>
              </a:ext>
            </a:extLst>
          </p:cNvPr>
          <p:cNvPicPr>
            <a:picLocks noChangeAspect="1"/>
          </p:cNvPicPr>
          <p:nvPr/>
        </p:nvPicPr>
        <p:blipFill rotWithShape="1">
          <a:blip r:embed="rId4"/>
          <a:srcRect l="3696" t="19530"/>
          <a:stretch/>
        </p:blipFill>
        <p:spPr bwMode="auto">
          <a:xfrm>
            <a:off x="6255642" y="3991262"/>
            <a:ext cx="5112423" cy="1249518"/>
          </a:xfrm>
          <a:prstGeom prst="rect">
            <a:avLst/>
          </a:prstGeom>
          <a:extLst>
            <a:ext uri="{53640926-AAD7-44D8-BBD7-CCE9431645EC}">
              <a14:shadowObscured xmlns:a14="http://schemas.microsoft.com/office/drawing/2010/main"/>
            </a:ext>
          </a:extLst>
        </p:spPr>
      </p:pic>
      <p:sp>
        <p:nvSpPr>
          <p:cNvPr id="7201" name="Freeform 12">
            <a:extLst>
              <a:ext uri="{FF2B5EF4-FFF2-40B4-BE49-F238E27FC236}">
                <a16:creationId xmlns:a16="http://schemas.microsoft.com/office/drawing/2014/main" id="{33C7D2AF-AF63-4614-A749-7B80A5CDA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99538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94D066A6-22CD-4C32-A4FC-8B903C41C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13BC8-7E00-A5AA-CCC5-42100DC3210A}"/>
              </a:ext>
            </a:extLst>
          </p:cNvPr>
          <p:cNvSpPr>
            <a:spLocks noGrp="1"/>
          </p:cNvSpPr>
          <p:nvPr>
            <p:ph type="title"/>
          </p:nvPr>
        </p:nvSpPr>
        <p:spPr>
          <a:xfrm>
            <a:off x="649224" y="645106"/>
            <a:ext cx="5122652" cy="1259894"/>
          </a:xfrm>
        </p:spPr>
        <p:txBody>
          <a:bodyPr>
            <a:normAutofit/>
          </a:bodyPr>
          <a:lstStyle/>
          <a:p>
            <a:r>
              <a:rPr lang="en-CA" dirty="0"/>
              <a:t>PIN Diode Phase Shifters</a:t>
            </a:r>
          </a:p>
        </p:txBody>
      </p:sp>
      <p:sp>
        <p:nvSpPr>
          <p:cNvPr id="6153" name="Rectangle 6152">
            <a:extLst>
              <a:ext uri="{FF2B5EF4-FFF2-40B4-BE49-F238E27FC236}">
                <a16:creationId xmlns:a16="http://schemas.microsoft.com/office/drawing/2014/main" id="{EB0E27BE-0A83-4ECC-A30A-6AE400CEDB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61F29D8F-6236-5B29-F09C-3BB9D9F113B4}"/>
              </a:ext>
            </a:extLst>
          </p:cNvPr>
          <p:cNvSpPr>
            <a:spLocks noGrp="1"/>
          </p:cNvSpPr>
          <p:nvPr>
            <p:ph idx="1"/>
          </p:nvPr>
        </p:nvSpPr>
        <p:spPr>
          <a:xfrm>
            <a:off x="649225" y="2133600"/>
            <a:ext cx="5122652" cy="3759253"/>
          </a:xfrm>
        </p:spPr>
        <p:txBody>
          <a:bodyPr>
            <a:normAutofit/>
          </a:bodyPr>
          <a:lstStyle/>
          <a:p>
            <a:r>
              <a:rPr lang="en-CA" dirty="0"/>
              <a:t>A phase shifter is a device that introduces some phase shift into a circuit/ signal</a:t>
            </a:r>
          </a:p>
          <a:p>
            <a:r>
              <a:rPr lang="en-CA" dirty="0"/>
              <a:t>Idea is to introduce some switched in reactive element to provide some phase shift</a:t>
            </a:r>
          </a:p>
          <a:p>
            <a:r>
              <a:rPr lang="en-CA" dirty="0"/>
              <a:t>Delay lines also work</a:t>
            </a:r>
          </a:p>
          <a:p>
            <a:r>
              <a:rPr lang="en-CA" dirty="0"/>
              <a:t>If we have an array of antennas, adding phase shifts can steer the beam</a:t>
            </a:r>
          </a:p>
        </p:txBody>
      </p:sp>
      <p:sp>
        <p:nvSpPr>
          <p:cNvPr id="6155" name="Rectangle 6154">
            <a:extLst>
              <a:ext uri="{FF2B5EF4-FFF2-40B4-BE49-F238E27FC236}">
                <a16:creationId xmlns:a16="http://schemas.microsoft.com/office/drawing/2014/main" id="{17B2E5B4-A666-4AAA-8C08-42FC38A4F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ircuit&#10;&#10;Description automatically generated">
            <a:extLst>
              <a:ext uri="{FF2B5EF4-FFF2-40B4-BE49-F238E27FC236}">
                <a16:creationId xmlns:a16="http://schemas.microsoft.com/office/drawing/2014/main" id="{041F106A-EBCA-9B86-68B9-41D391F1569F}"/>
              </a:ext>
            </a:extLst>
          </p:cNvPr>
          <p:cNvPicPr>
            <a:picLocks noChangeAspect="1"/>
          </p:cNvPicPr>
          <p:nvPr/>
        </p:nvPicPr>
        <p:blipFill>
          <a:blip r:embed="rId2"/>
          <a:stretch>
            <a:fillRect/>
          </a:stretch>
        </p:blipFill>
        <p:spPr>
          <a:xfrm>
            <a:off x="6248231" y="1068022"/>
            <a:ext cx="2483190" cy="2017591"/>
          </a:xfrm>
          <a:prstGeom prst="rect">
            <a:avLst/>
          </a:prstGeom>
        </p:spPr>
      </p:pic>
      <p:pic>
        <p:nvPicPr>
          <p:cNvPr id="5" name="Picture 4" descr="A diagram of a circuit&#10;&#10;Description automatically generated">
            <a:extLst>
              <a:ext uri="{FF2B5EF4-FFF2-40B4-BE49-F238E27FC236}">
                <a16:creationId xmlns:a16="http://schemas.microsoft.com/office/drawing/2014/main" id="{9C7586B5-A1D1-84F6-30DA-A47FD2BB681F}"/>
              </a:ext>
            </a:extLst>
          </p:cNvPr>
          <p:cNvPicPr>
            <a:picLocks noChangeAspect="1"/>
          </p:cNvPicPr>
          <p:nvPr/>
        </p:nvPicPr>
        <p:blipFill>
          <a:blip r:embed="rId3"/>
          <a:stretch>
            <a:fillRect/>
          </a:stretch>
        </p:blipFill>
        <p:spPr>
          <a:xfrm>
            <a:off x="8894793" y="1235637"/>
            <a:ext cx="2483190" cy="1682360"/>
          </a:xfrm>
          <a:prstGeom prst="rect">
            <a:avLst/>
          </a:prstGeom>
        </p:spPr>
      </p:pic>
      <p:pic>
        <p:nvPicPr>
          <p:cNvPr id="6146" name="Picture 2" descr="How Phased Array Antennas Work | Nuts &amp; Volts Magazine">
            <a:extLst>
              <a:ext uri="{FF2B5EF4-FFF2-40B4-BE49-F238E27FC236}">
                <a16:creationId xmlns:a16="http://schemas.microsoft.com/office/drawing/2014/main" id="{56D9EE42-ED51-A8B1-F5A7-A56A12B306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067772" y="3508529"/>
            <a:ext cx="3488163" cy="2214984"/>
          </a:xfrm>
          <a:prstGeom prst="rect">
            <a:avLst/>
          </a:prstGeom>
          <a:noFill/>
          <a:extLst>
            <a:ext uri="{909E8E84-426E-40DD-AFC4-6F175D3DCCD1}">
              <a14:hiddenFill xmlns:a14="http://schemas.microsoft.com/office/drawing/2010/main">
                <a:solidFill>
                  <a:srgbClr val="FFFFFF"/>
                </a:solidFill>
              </a14:hiddenFill>
            </a:ext>
          </a:extLst>
        </p:spPr>
      </p:pic>
      <p:sp>
        <p:nvSpPr>
          <p:cNvPr id="6157" name="Freeform 12">
            <a:extLst>
              <a:ext uri="{FF2B5EF4-FFF2-40B4-BE49-F238E27FC236}">
                <a16:creationId xmlns:a16="http://schemas.microsoft.com/office/drawing/2014/main" id="{33C7D2AF-AF63-4614-A749-7B80A5CDA0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8412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65506FB-AF6D-4485-873A-BF0094F4A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16CDF-7EBE-1811-9D94-2E0C5D87809B}"/>
              </a:ext>
            </a:extLst>
          </p:cNvPr>
          <p:cNvSpPr>
            <a:spLocks noGrp="1"/>
          </p:cNvSpPr>
          <p:nvPr>
            <p:ph type="title"/>
          </p:nvPr>
        </p:nvSpPr>
        <p:spPr>
          <a:xfrm>
            <a:off x="649224" y="645106"/>
            <a:ext cx="3650279" cy="1259894"/>
          </a:xfrm>
        </p:spPr>
        <p:txBody>
          <a:bodyPr>
            <a:normAutofit/>
          </a:bodyPr>
          <a:lstStyle/>
          <a:p>
            <a:r>
              <a:rPr lang="en-CA" dirty="0"/>
              <a:t>Phase Shifter Example</a:t>
            </a:r>
          </a:p>
        </p:txBody>
      </p:sp>
      <p:sp>
        <p:nvSpPr>
          <p:cNvPr id="21" name="Rectangle 20">
            <a:extLst>
              <a:ext uri="{FF2B5EF4-FFF2-40B4-BE49-F238E27FC236}">
                <a16:creationId xmlns:a16="http://schemas.microsoft.com/office/drawing/2014/main" id="{7825E440-ED38-4196-A4C3-6BDDC5796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803D3E14-8E7B-E9C7-8C45-DF8E9A508012}"/>
              </a:ext>
            </a:extLst>
          </p:cNvPr>
          <p:cNvSpPr>
            <a:spLocks noGrp="1"/>
          </p:cNvSpPr>
          <p:nvPr>
            <p:ph idx="1"/>
          </p:nvPr>
        </p:nvSpPr>
        <p:spPr>
          <a:xfrm>
            <a:off x="649225" y="2133600"/>
            <a:ext cx="3650278" cy="3759253"/>
          </a:xfrm>
        </p:spPr>
        <p:txBody>
          <a:bodyPr>
            <a:normAutofit/>
          </a:bodyPr>
          <a:lstStyle/>
          <a:p>
            <a:endParaRPr lang="en-CA" sz="1400"/>
          </a:p>
        </p:txBody>
      </p:sp>
      <p:pic>
        <p:nvPicPr>
          <p:cNvPr id="5" name="Picture 4" descr="A diagram of a quadrature hybrid&#10;&#10;Description automatically generated">
            <a:extLst>
              <a:ext uri="{FF2B5EF4-FFF2-40B4-BE49-F238E27FC236}">
                <a16:creationId xmlns:a16="http://schemas.microsoft.com/office/drawing/2014/main" id="{C095A81D-3C92-89A4-1916-C0FC9E5DCACB}"/>
              </a:ext>
            </a:extLst>
          </p:cNvPr>
          <p:cNvPicPr>
            <a:picLocks noChangeAspect="1"/>
          </p:cNvPicPr>
          <p:nvPr/>
        </p:nvPicPr>
        <p:blipFill>
          <a:blip r:embed="rId2"/>
          <a:stretch>
            <a:fillRect/>
          </a:stretch>
        </p:blipFill>
        <p:spPr>
          <a:xfrm>
            <a:off x="4654295" y="720195"/>
            <a:ext cx="3360173" cy="238572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descr="A table with numbers and symbols&#10;&#10;Description automatically generated">
            <a:extLst>
              <a:ext uri="{FF2B5EF4-FFF2-40B4-BE49-F238E27FC236}">
                <a16:creationId xmlns:a16="http://schemas.microsoft.com/office/drawing/2014/main" id="{CD1A851B-FC00-F684-3B7C-3E11405DCDD4}"/>
              </a:ext>
            </a:extLst>
          </p:cNvPr>
          <p:cNvPicPr>
            <a:picLocks noChangeAspect="1"/>
          </p:cNvPicPr>
          <p:nvPr/>
        </p:nvPicPr>
        <p:blipFill rotWithShape="1">
          <a:blip r:embed="rId3"/>
          <a:srcRect t="11817"/>
          <a:stretch/>
        </p:blipFill>
        <p:spPr bwMode="auto">
          <a:xfrm>
            <a:off x="4654295" y="3667978"/>
            <a:ext cx="3360173" cy="1903793"/>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53640926-AAD7-44D8-BBD7-CCE9431645EC}">
              <a14:shadowObscured xmlns:a14="http://schemas.microsoft.com/office/drawing/2010/main"/>
            </a:ext>
          </a:extLst>
        </p:spPr>
      </p:pic>
      <p:pic>
        <p:nvPicPr>
          <p:cNvPr id="4" name="Picture 3" descr="A close-up of a circuit&#10;&#10;Description automatically generated">
            <a:extLst>
              <a:ext uri="{FF2B5EF4-FFF2-40B4-BE49-F238E27FC236}">
                <a16:creationId xmlns:a16="http://schemas.microsoft.com/office/drawing/2014/main" id="{1FDD5F6B-BAEC-82FC-F40F-43F232CFA7A8}"/>
              </a:ext>
            </a:extLst>
          </p:cNvPr>
          <p:cNvPicPr>
            <a:picLocks noChangeAspect="1"/>
          </p:cNvPicPr>
          <p:nvPr/>
        </p:nvPicPr>
        <p:blipFill>
          <a:blip r:embed="rId4"/>
          <a:stretch>
            <a:fillRect/>
          </a:stretch>
        </p:blipFill>
        <p:spPr>
          <a:xfrm>
            <a:off x="8178194" y="1870303"/>
            <a:ext cx="3394926" cy="2792326"/>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2" name="Freeform 11">
            <a:extLst>
              <a:ext uri="{FF2B5EF4-FFF2-40B4-BE49-F238E27FC236}">
                <a16:creationId xmlns:a16="http://schemas.microsoft.com/office/drawing/2014/main" id="{A40A91AC-426A-4CC6-8F89-0708F1EA1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77505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92917-E6BF-88EB-5E23-14D276CAFEFF}"/>
              </a:ext>
            </a:extLst>
          </p:cNvPr>
          <p:cNvSpPr>
            <a:spLocks noGrp="1"/>
          </p:cNvSpPr>
          <p:nvPr>
            <p:ph type="title"/>
          </p:nvPr>
        </p:nvSpPr>
        <p:spPr/>
        <p:txBody>
          <a:bodyPr/>
          <a:lstStyle/>
          <a:p>
            <a:r>
              <a:rPr lang="en-CA"/>
              <a:t>PIN Diode Detectors</a:t>
            </a:r>
            <a:endParaRPr lang="en-CA" dirty="0"/>
          </a:p>
        </p:txBody>
      </p:sp>
      <p:sp>
        <p:nvSpPr>
          <p:cNvPr id="3" name="Content Placeholder 2">
            <a:extLst>
              <a:ext uri="{FF2B5EF4-FFF2-40B4-BE49-F238E27FC236}">
                <a16:creationId xmlns:a16="http://schemas.microsoft.com/office/drawing/2014/main" id="{9432D820-E87B-F463-A7D4-DEF6856C070F}"/>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7404B9F6-843B-2048-006D-3583B0100B5F}"/>
              </a:ext>
            </a:extLst>
          </p:cNvPr>
          <p:cNvPicPr>
            <a:picLocks noChangeAspect="1"/>
          </p:cNvPicPr>
          <p:nvPr/>
        </p:nvPicPr>
        <p:blipFill rotWithShape="1">
          <a:blip r:embed="rId2"/>
          <a:srcRect b="57265"/>
          <a:stretch/>
        </p:blipFill>
        <p:spPr>
          <a:xfrm>
            <a:off x="5719762" y="1600202"/>
            <a:ext cx="6099852" cy="19240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a:extLst>
              <a:ext uri="{FF2B5EF4-FFF2-40B4-BE49-F238E27FC236}">
                <a16:creationId xmlns:a16="http://schemas.microsoft.com/office/drawing/2014/main" id="{3A46BBC0-2079-76B2-1E53-EBD087CA538C}"/>
              </a:ext>
            </a:extLst>
          </p:cNvPr>
          <p:cNvPicPr>
            <a:picLocks noChangeAspect="1"/>
          </p:cNvPicPr>
          <p:nvPr/>
        </p:nvPicPr>
        <p:blipFill>
          <a:blip r:embed="rId3"/>
          <a:stretch>
            <a:fillRect/>
          </a:stretch>
        </p:blipFill>
        <p:spPr>
          <a:xfrm>
            <a:off x="1098550" y="3752851"/>
            <a:ext cx="9994900" cy="286232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8" name="Picture 7">
            <a:extLst>
              <a:ext uri="{FF2B5EF4-FFF2-40B4-BE49-F238E27FC236}">
                <a16:creationId xmlns:a16="http://schemas.microsoft.com/office/drawing/2014/main" id="{A79CD63D-C58F-9132-3F48-9C56DAA1733E}"/>
              </a:ext>
            </a:extLst>
          </p:cNvPr>
          <p:cNvPicPr>
            <a:picLocks noChangeAspect="1"/>
          </p:cNvPicPr>
          <p:nvPr/>
        </p:nvPicPr>
        <p:blipFill rotWithShape="1">
          <a:blip r:embed="rId2"/>
          <a:srcRect l="7168" t="55008" r="23188" b="2257"/>
          <a:stretch/>
        </p:blipFill>
        <p:spPr>
          <a:xfrm>
            <a:off x="1060450" y="1600201"/>
            <a:ext cx="4248150" cy="19240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311936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C71D87-3F49-4BCF-A883-F707E8BF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4327E0-BF3A-5EC8-9C13-CDD8E8C220B4}"/>
              </a:ext>
            </a:extLst>
          </p:cNvPr>
          <p:cNvSpPr>
            <a:spLocks noGrp="1"/>
          </p:cNvSpPr>
          <p:nvPr>
            <p:ph type="title"/>
          </p:nvPr>
        </p:nvSpPr>
        <p:spPr>
          <a:xfrm>
            <a:off x="4762500" y="624110"/>
            <a:ext cx="6742112" cy="1280890"/>
          </a:xfrm>
        </p:spPr>
        <p:txBody>
          <a:bodyPr>
            <a:normAutofit/>
          </a:bodyPr>
          <a:lstStyle/>
          <a:p>
            <a:r>
              <a:rPr lang="en-CA" dirty="0"/>
              <a:t>Overview – Applications of PIN Diodes</a:t>
            </a:r>
          </a:p>
        </p:txBody>
      </p:sp>
      <p:sp>
        <p:nvSpPr>
          <p:cNvPr id="11" name="Freeform 11">
            <a:extLst>
              <a:ext uri="{FF2B5EF4-FFF2-40B4-BE49-F238E27FC236}">
                <a16:creationId xmlns:a16="http://schemas.microsoft.com/office/drawing/2014/main" id="{F9E52235-B88C-4D77-984C-A7C57CA78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306814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pic>
        <p:nvPicPr>
          <p:cNvPr id="5" name="Picture 4" descr="Electronics protoboard">
            <a:extLst>
              <a:ext uri="{FF2B5EF4-FFF2-40B4-BE49-F238E27FC236}">
                <a16:creationId xmlns:a16="http://schemas.microsoft.com/office/drawing/2014/main" id="{DC53CF59-D145-22A9-9540-FC7FE69E89E6}"/>
              </a:ext>
            </a:extLst>
          </p:cNvPr>
          <p:cNvPicPr>
            <a:picLocks noChangeAspect="1"/>
          </p:cNvPicPr>
          <p:nvPr/>
        </p:nvPicPr>
        <p:blipFill rotWithShape="1">
          <a:blip r:embed="rId2"/>
          <a:srcRect l="17958" r="51962" b="-2"/>
          <a:stretch/>
        </p:blipFill>
        <p:spPr>
          <a:xfrm>
            <a:off x="20" y="1730"/>
            <a:ext cx="3090472" cy="6858000"/>
          </a:xfrm>
          <a:prstGeom prst="rect">
            <a:avLst/>
          </a:prstGeom>
        </p:spPr>
      </p:pic>
      <p:sp>
        <p:nvSpPr>
          <p:cNvPr id="3" name="Content Placeholder 2">
            <a:extLst>
              <a:ext uri="{FF2B5EF4-FFF2-40B4-BE49-F238E27FC236}">
                <a16:creationId xmlns:a16="http://schemas.microsoft.com/office/drawing/2014/main" id="{4E21B4DF-7A06-27F5-E966-CE6C8B1FBB3D}"/>
              </a:ext>
            </a:extLst>
          </p:cNvPr>
          <p:cNvSpPr>
            <a:spLocks noGrp="1"/>
          </p:cNvSpPr>
          <p:nvPr>
            <p:ph idx="1"/>
          </p:nvPr>
        </p:nvSpPr>
        <p:spPr>
          <a:xfrm>
            <a:off x="4762499" y="2133600"/>
            <a:ext cx="6742111" cy="3777622"/>
          </a:xfrm>
        </p:spPr>
        <p:txBody>
          <a:bodyPr>
            <a:normAutofit/>
          </a:bodyPr>
          <a:lstStyle/>
          <a:p>
            <a:r>
              <a:rPr lang="en-CA" dirty="0"/>
              <a:t>What is a diode?</a:t>
            </a:r>
          </a:p>
          <a:p>
            <a:r>
              <a:rPr lang="en-CA" dirty="0"/>
              <a:t>Diode Models – DC/ Low Frequency, High Frequency</a:t>
            </a:r>
          </a:p>
          <a:p>
            <a:r>
              <a:rPr lang="en-CA" dirty="0"/>
              <a:t>PIN Diode Overview + Model</a:t>
            </a:r>
          </a:p>
          <a:p>
            <a:r>
              <a:rPr lang="en-CA" dirty="0"/>
              <a:t>PIN Diode Switches</a:t>
            </a:r>
          </a:p>
          <a:p>
            <a:r>
              <a:rPr lang="en-CA" dirty="0"/>
              <a:t>PIN Diode Attenuators</a:t>
            </a:r>
          </a:p>
          <a:p>
            <a:r>
              <a:rPr lang="en-CA" dirty="0"/>
              <a:t>PIN Diode Modulators</a:t>
            </a:r>
          </a:p>
          <a:p>
            <a:r>
              <a:rPr lang="en-CA" dirty="0"/>
              <a:t>PIN Diode Phase Shifters</a:t>
            </a:r>
          </a:p>
          <a:p>
            <a:r>
              <a:rPr lang="en-CA" dirty="0"/>
              <a:t>PIN Diode Detectors</a:t>
            </a:r>
          </a:p>
          <a:p>
            <a:endParaRPr lang="en-CA" dirty="0"/>
          </a:p>
        </p:txBody>
      </p:sp>
      <p:grpSp>
        <p:nvGrpSpPr>
          <p:cNvPr id="13" name="Group 12">
            <a:extLst>
              <a:ext uri="{FF2B5EF4-FFF2-40B4-BE49-F238E27FC236}">
                <a16:creationId xmlns:a16="http://schemas.microsoft.com/office/drawing/2014/main" id="{5552A84B-8851-405D-B8A8-7369A6BC69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68149" y="228600"/>
            <a:ext cx="2851523" cy="6638625"/>
            <a:chOff x="2487613" y="285750"/>
            <a:chExt cx="2428875" cy="5654676"/>
          </a:xfrm>
          <a:solidFill>
            <a:schemeClr val="accent1">
              <a:lumMod val="75000"/>
              <a:alpha val="40000"/>
            </a:schemeClr>
          </a:solidFill>
        </p:grpSpPr>
        <p:sp>
          <p:nvSpPr>
            <p:cNvPr id="14" name="Freeform 11">
              <a:extLst>
                <a:ext uri="{FF2B5EF4-FFF2-40B4-BE49-F238E27FC236}">
                  <a16:creationId xmlns:a16="http://schemas.microsoft.com/office/drawing/2014/main" id="{7432EB9C-3261-48B0-8C9E-BBAC8EC4B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A"/>
            </a:p>
          </p:txBody>
        </p:sp>
        <p:sp>
          <p:nvSpPr>
            <p:cNvPr id="15" name="Freeform 12">
              <a:extLst>
                <a:ext uri="{FF2B5EF4-FFF2-40B4-BE49-F238E27FC236}">
                  <a16:creationId xmlns:a16="http://schemas.microsoft.com/office/drawing/2014/main" id="{B34577BF-92CE-40E9-8424-AAAA86E1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A"/>
            </a:p>
          </p:txBody>
        </p:sp>
        <p:sp>
          <p:nvSpPr>
            <p:cNvPr id="16" name="Freeform 13">
              <a:extLst>
                <a:ext uri="{FF2B5EF4-FFF2-40B4-BE49-F238E27FC236}">
                  <a16:creationId xmlns:a16="http://schemas.microsoft.com/office/drawing/2014/main" id="{E59688BF-02B8-4177-9BFF-D9388FD18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A"/>
            </a:p>
          </p:txBody>
        </p:sp>
        <p:sp>
          <p:nvSpPr>
            <p:cNvPr id="17" name="Freeform 14">
              <a:extLst>
                <a:ext uri="{FF2B5EF4-FFF2-40B4-BE49-F238E27FC236}">
                  <a16:creationId xmlns:a16="http://schemas.microsoft.com/office/drawing/2014/main" id="{7C1B48D5-4F38-4A42-A235-D150C8FB6F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A"/>
            </a:p>
          </p:txBody>
        </p:sp>
        <p:sp>
          <p:nvSpPr>
            <p:cNvPr id="18" name="Freeform 15">
              <a:extLst>
                <a:ext uri="{FF2B5EF4-FFF2-40B4-BE49-F238E27FC236}">
                  <a16:creationId xmlns:a16="http://schemas.microsoft.com/office/drawing/2014/main" id="{D63EC166-228D-4475-A192-3B6C7889A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A"/>
            </a:p>
          </p:txBody>
        </p:sp>
        <p:sp>
          <p:nvSpPr>
            <p:cNvPr id="19" name="Freeform 16">
              <a:extLst>
                <a:ext uri="{FF2B5EF4-FFF2-40B4-BE49-F238E27FC236}">
                  <a16:creationId xmlns:a16="http://schemas.microsoft.com/office/drawing/2014/main" id="{87553E39-E427-4DBA-BD56-1229E1DAA6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A"/>
            </a:p>
          </p:txBody>
        </p:sp>
        <p:sp>
          <p:nvSpPr>
            <p:cNvPr id="20" name="Freeform 17">
              <a:extLst>
                <a:ext uri="{FF2B5EF4-FFF2-40B4-BE49-F238E27FC236}">
                  <a16:creationId xmlns:a16="http://schemas.microsoft.com/office/drawing/2014/main" id="{58FBA27C-5954-4308-919A-DDB27AA10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A"/>
            </a:p>
          </p:txBody>
        </p:sp>
        <p:sp>
          <p:nvSpPr>
            <p:cNvPr id="21" name="Freeform 18">
              <a:extLst>
                <a:ext uri="{FF2B5EF4-FFF2-40B4-BE49-F238E27FC236}">
                  <a16:creationId xmlns:a16="http://schemas.microsoft.com/office/drawing/2014/main" id="{6F9D59A2-6EFA-4E70-BB51-4B2B80AF8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A"/>
            </a:p>
          </p:txBody>
        </p:sp>
        <p:sp>
          <p:nvSpPr>
            <p:cNvPr id="22" name="Freeform 19">
              <a:extLst>
                <a:ext uri="{FF2B5EF4-FFF2-40B4-BE49-F238E27FC236}">
                  <a16:creationId xmlns:a16="http://schemas.microsoft.com/office/drawing/2014/main" id="{58722E97-1E37-4E07-BE1B-49F45712D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A"/>
            </a:p>
          </p:txBody>
        </p:sp>
        <p:sp>
          <p:nvSpPr>
            <p:cNvPr id="23" name="Freeform 20">
              <a:extLst>
                <a:ext uri="{FF2B5EF4-FFF2-40B4-BE49-F238E27FC236}">
                  <a16:creationId xmlns:a16="http://schemas.microsoft.com/office/drawing/2014/main" id="{4BA7D523-89CE-4552-822B-5D07C7E22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A"/>
            </a:p>
          </p:txBody>
        </p:sp>
        <p:sp>
          <p:nvSpPr>
            <p:cNvPr id="24" name="Freeform 21">
              <a:extLst>
                <a:ext uri="{FF2B5EF4-FFF2-40B4-BE49-F238E27FC236}">
                  <a16:creationId xmlns:a16="http://schemas.microsoft.com/office/drawing/2014/main" id="{0805B698-70ED-418F-949A-15DA927EC3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A"/>
            </a:p>
          </p:txBody>
        </p:sp>
        <p:sp>
          <p:nvSpPr>
            <p:cNvPr id="25" name="Freeform 22">
              <a:extLst>
                <a:ext uri="{FF2B5EF4-FFF2-40B4-BE49-F238E27FC236}">
                  <a16:creationId xmlns:a16="http://schemas.microsoft.com/office/drawing/2014/main" id="{2FC262F6-2F17-4FF9-976D-36430069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A"/>
            </a:p>
          </p:txBody>
        </p:sp>
      </p:grpSp>
      <p:grpSp>
        <p:nvGrpSpPr>
          <p:cNvPr id="27" name="Group 26">
            <a:extLst>
              <a:ext uri="{FF2B5EF4-FFF2-40B4-BE49-F238E27FC236}">
                <a16:creationId xmlns:a16="http://schemas.microsoft.com/office/drawing/2014/main" id="{15C6759D-A316-44FB-BAA1-41A9BAEBDA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95364" y="-30"/>
            <a:ext cx="2356675" cy="6853284"/>
            <a:chOff x="6627813" y="195452"/>
            <a:chExt cx="1952625" cy="5678299"/>
          </a:xfrm>
          <a:solidFill>
            <a:schemeClr val="accent1"/>
          </a:solidFill>
        </p:grpSpPr>
        <p:sp>
          <p:nvSpPr>
            <p:cNvPr id="28" name="Freeform 27">
              <a:extLst>
                <a:ext uri="{FF2B5EF4-FFF2-40B4-BE49-F238E27FC236}">
                  <a16:creationId xmlns:a16="http://schemas.microsoft.com/office/drawing/2014/main" id="{2C99C3E8-2AA3-4F6B-9124-69B6BC78B4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A"/>
            </a:p>
          </p:txBody>
        </p:sp>
        <p:sp>
          <p:nvSpPr>
            <p:cNvPr id="29" name="Freeform 28">
              <a:extLst>
                <a:ext uri="{FF2B5EF4-FFF2-40B4-BE49-F238E27FC236}">
                  <a16:creationId xmlns:a16="http://schemas.microsoft.com/office/drawing/2014/main" id="{83E8DD31-651B-493F-A510-08B8A67FF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A"/>
            </a:p>
          </p:txBody>
        </p:sp>
        <p:sp>
          <p:nvSpPr>
            <p:cNvPr id="30" name="Freeform 29">
              <a:extLst>
                <a:ext uri="{FF2B5EF4-FFF2-40B4-BE49-F238E27FC236}">
                  <a16:creationId xmlns:a16="http://schemas.microsoft.com/office/drawing/2014/main" id="{CF378E01-DE98-49C1-BA6A-CE9A12BE9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A"/>
            </a:p>
          </p:txBody>
        </p:sp>
        <p:sp>
          <p:nvSpPr>
            <p:cNvPr id="31" name="Freeform 30">
              <a:extLst>
                <a:ext uri="{FF2B5EF4-FFF2-40B4-BE49-F238E27FC236}">
                  <a16:creationId xmlns:a16="http://schemas.microsoft.com/office/drawing/2014/main" id="{51C6658C-C674-43A3-B7D5-E1D167D92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A"/>
            </a:p>
          </p:txBody>
        </p:sp>
        <p:sp>
          <p:nvSpPr>
            <p:cNvPr id="32" name="Freeform 31">
              <a:extLst>
                <a:ext uri="{FF2B5EF4-FFF2-40B4-BE49-F238E27FC236}">
                  <a16:creationId xmlns:a16="http://schemas.microsoft.com/office/drawing/2014/main" id="{DF23D4C6-8AA4-481B-B5CC-DD228BA30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A"/>
            </a:p>
          </p:txBody>
        </p:sp>
        <p:sp>
          <p:nvSpPr>
            <p:cNvPr id="33" name="Freeform 32">
              <a:extLst>
                <a:ext uri="{FF2B5EF4-FFF2-40B4-BE49-F238E27FC236}">
                  <a16:creationId xmlns:a16="http://schemas.microsoft.com/office/drawing/2014/main" id="{129B04C3-4B8A-4E90-8807-F9A6FAE74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A"/>
            </a:p>
          </p:txBody>
        </p:sp>
        <p:sp>
          <p:nvSpPr>
            <p:cNvPr id="34" name="Freeform 33">
              <a:extLst>
                <a:ext uri="{FF2B5EF4-FFF2-40B4-BE49-F238E27FC236}">
                  <a16:creationId xmlns:a16="http://schemas.microsoft.com/office/drawing/2014/main" id="{B8597535-8174-49AA-94A7-E608342E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A"/>
            </a:p>
          </p:txBody>
        </p:sp>
        <p:sp>
          <p:nvSpPr>
            <p:cNvPr id="35" name="Freeform 34">
              <a:extLst>
                <a:ext uri="{FF2B5EF4-FFF2-40B4-BE49-F238E27FC236}">
                  <a16:creationId xmlns:a16="http://schemas.microsoft.com/office/drawing/2014/main" id="{F2FEFE5A-4435-4C8D-8A44-08D2D28E5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A"/>
            </a:p>
          </p:txBody>
        </p:sp>
        <p:sp>
          <p:nvSpPr>
            <p:cNvPr id="36" name="Freeform 35">
              <a:extLst>
                <a:ext uri="{FF2B5EF4-FFF2-40B4-BE49-F238E27FC236}">
                  <a16:creationId xmlns:a16="http://schemas.microsoft.com/office/drawing/2014/main" id="{FA209986-26CB-4CE9-AD55-76C359D41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A"/>
            </a:p>
          </p:txBody>
        </p:sp>
        <p:sp>
          <p:nvSpPr>
            <p:cNvPr id="37" name="Freeform 36">
              <a:extLst>
                <a:ext uri="{FF2B5EF4-FFF2-40B4-BE49-F238E27FC236}">
                  <a16:creationId xmlns:a16="http://schemas.microsoft.com/office/drawing/2014/main" id="{D4EBBD13-CB15-4CE3-AA0A-F828CD4D7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A"/>
            </a:p>
          </p:txBody>
        </p:sp>
        <p:sp>
          <p:nvSpPr>
            <p:cNvPr id="38" name="Freeform 37">
              <a:extLst>
                <a:ext uri="{FF2B5EF4-FFF2-40B4-BE49-F238E27FC236}">
                  <a16:creationId xmlns:a16="http://schemas.microsoft.com/office/drawing/2014/main" id="{C15697DE-093E-4414-AFF5-57941C52D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A"/>
            </a:p>
          </p:txBody>
        </p:sp>
        <p:sp>
          <p:nvSpPr>
            <p:cNvPr id="39" name="Freeform 38">
              <a:extLst>
                <a:ext uri="{FF2B5EF4-FFF2-40B4-BE49-F238E27FC236}">
                  <a16:creationId xmlns:a16="http://schemas.microsoft.com/office/drawing/2014/main" id="{C7AA6B1E-510D-4651-91FD-B77E1F0E9D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A"/>
            </a:p>
          </p:txBody>
        </p:sp>
      </p:grpSp>
      <p:sp>
        <p:nvSpPr>
          <p:cNvPr id="41" name="Rectangle 40">
            <a:extLst>
              <a:ext uri="{FF2B5EF4-FFF2-40B4-BE49-F238E27FC236}">
                <a16:creationId xmlns:a16="http://schemas.microsoft.com/office/drawing/2014/main" id="{EFAD192E-6453-4479-A9DF-054811745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6814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pic>
        <p:nvPicPr>
          <p:cNvPr id="4" name="Picture 3" descr="A diagram of a metal pin&#10;&#10;Description automatically generated">
            <a:extLst>
              <a:ext uri="{FF2B5EF4-FFF2-40B4-BE49-F238E27FC236}">
                <a16:creationId xmlns:a16="http://schemas.microsoft.com/office/drawing/2014/main" id="{1D76D1DE-FE9A-C484-7846-17D1D096121A}"/>
              </a:ext>
            </a:extLst>
          </p:cNvPr>
          <p:cNvPicPr>
            <a:picLocks noChangeAspect="1"/>
          </p:cNvPicPr>
          <p:nvPr/>
        </p:nvPicPr>
        <p:blipFill>
          <a:blip r:embed="rId3"/>
          <a:stretch>
            <a:fillRect/>
          </a:stretch>
        </p:blipFill>
        <p:spPr>
          <a:xfrm>
            <a:off x="8305316" y="3479752"/>
            <a:ext cx="3127228" cy="2987203"/>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020327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BC4C-5099-FD0D-0710-953A7CB59EB8}"/>
              </a:ext>
            </a:extLst>
          </p:cNvPr>
          <p:cNvSpPr>
            <a:spLocks noGrp="1"/>
          </p:cNvSpPr>
          <p:nvPr>
            <p:ph type="title"/>
          </p:nvPr>
        </p:nvSpPr>
        <p:spPr/>
        <p:txBody>
          <a:bodyPr/>
          <a:lstStyle/>
          <a:p>
            <a:r>
              <a:rPr lang="en-CA" dirty="0"/>
              <a:t>PIN Diode Advantages</a:t>
            </a:r>
          </a:p>
        </p:txBody>
      </p:sp>
      <p:sp>
        <p:nvSpPr>
          <p:cNvPr id="3" name="Content Placeholder 2">
            <a:extLst>
              <a:ext uri="{FF2B5EF4-FFF2-40B4-BE49-F238E27FC236}">
                <a16:creationId xmlns:a16="http://schemas.microsoft.com/office/drawing/2014/main" id="{F6A09882-5F27-EDD9-43A0-B8CFA1FD66D4}"/>
              </a:ext>
            </a:extLst>
          </p:cNvPr>
          <p:cNvSpPr>
            <a:spLocks noGrp="1"/>
          </p:cNvSpPr>
          <p:nvPr>
            <p:ph idx="1"/>
          </p:nvPr>
        </p:nvSpPr>
        <p:spPr>
          <a:xfrm>
            <a:off x="1117600" y="1428750"/>
            <a:ext cx="10387012" cy="5130800"/>
          </a:xfrm>
        </p:spPr>
        <p:txBody>
          <a:bodyPr>
            <a:normAutofit lnSpcReduction="10000"/>
          </a:bodyPr>
          <a:lstStyle/>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Ruggedness and High Reliability:</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Capable of withstanding high voltage and current peaks and thermal impulses.</a:t>
            </a:r>
          </a:p>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High Voltage and Current Capabilities:</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Suitable for applications requiring voltages greater than 2000 volts and continuous currents exceeding 25 amperes.</a:t>
            </a:r>
          </a:p>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High Surge Current Capability:</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Can handle surge currents over 500 amperes for short durations.</a:t>
            </a:r>
          </a:p>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Low Distortion:</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Exhibits less than -60dBc distortion at 455 KHz.</a:t>
            </a:r>
          </a:p>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High Power Gain:</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Offers a power gain exceeding 10,000:1.</a:t>
            </a:r>
          </a:p>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Switching Speed:</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Capable of switching speeds under 100 ns, depending on construction.</a:t>
            </a:r>
          </a:p>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Compact Size:</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Its small physical size makes it ideal for various applications.</a:t>
            </a:r>
          </a:p>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Variety of Thermal Packaging Options:</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Offers flexibility in thermal management.</a:t>
            </a:r>
          </a:p>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RF Relay Replacement:</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Can replace mechanical (sometimes Hg containing) relays in RF applications.</a:t>
            </a:r>
          </a:p>
          <a:p>
            <a:endParaRPr lang="en-CA" dirty="0"/>
          </a:p>
        </p:txBody>
      </p:sp>
    </p:spTree>
    <p:extLst>
      <p:ext uri="{BB962C8B-B14F-4D97-AF65-F5344CB8AC3E}">
        <p14:creationId xmlns:p14="http://schemas.microsoft.com/office/powerpoint/2010/main" val="32868037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B07E-1E57-D9D5-5A7A-A91E0B2EEC16}"/>
              </a:ext>
            </a:extLst>
          </p:cNvPr>
          <p:cNvSpPr>
            <a:spLocks noGrp="1"/>
          </p:cNvSpPr>
          <p:nvPr>
            <p:ph type="title"/>
          </p:nvPr>
        </p:nvSpPr>
        <p:spPr/>
        <p:txBody>
          <a:bodyPr/>
          <a:lstStyle/>
          <a:p>
            <a:r>
              <a:rPr lang="en-CA" dirty="0"/>
              <a:t>PIN Diode Disadvantages </a:t>
            </a:r>
          </a:p>
        </p:txBody>
      </p:sp>
      <p:sp>
        <p:nvSpPr>
          <p:cNvPr id="3" name="Content Placeholder 2">
            <a:extLst>
              <a:ext uri="{FF2B5EF4-FFF2-40B4-BE49-F238E27FC236}">
                <a16:creationId xmlns:a16="http://schemas.microsoft.com/office/drawing/2014/main" id="{F3201B62-013C-61BF-728D-49997B517A50}"/>
              </a:ext>
            </a:extLst>
          </p:cNvPr>
          <p:cNvSpPr>
            <a:spLocks noGrp="1"/>
          </p:cNvSpPr>
          <p:nvPr>
            <p:ph idx="1"/>
          </p:nvPr>
        </p:nvSpPr>
        <p:spPr/>
        <p:txBody>
          <a:bodyPr/>
          <a:lstStyle/>
          <a:p>
            <a:pPr marL="342900" lvl="0" indent="-342900">
              <a:lnSpc>
                <a:spcPct val="107000"/>
              </a:lnSpc>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Isolation: </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Since there is parasitic capacitance in the junction, there will always be some level of leakage when the diode is isolating two different circuits which is usually more than an RF relay, but it really depends on the devices that are being used</a:t>
            </a:r>
          </a:p>
          <a:p>
            <a:pPr marL="342900" lvl="0" indent="-342900">
              <a:lnSpc>
                <a:spcPct val="107000"/>
              </a:lnSpc>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Repeatability:</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The PIN diode is not as repeatable as the RF relay</a:t>
            </a:r>
          </a:p>
          <a:p>
            <a:pPr marL="342900" lvl="0" indent="-342900">
              <a:lnSpc>
                <a:spcPct val="107000"/>
              </a:lnSpc>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Maximum Power/ Voltage:</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The PIN diode does have a maximum power and voltage ratings, which are typically lower than an RF relay</a:t>
            </a:r>
          </a:p>
          <a:p>
            <a:pPr marL="342900" lvl="0" indent="-342900">
              <a:lnSpc>
                <a:spcPct val="107000"/>
              </a:lnSpc>
              <a:spcAft>
                <a:spcPts val="800"/>
              </a:spcAft>
              <a:buFont typeface="Symbol" panose="05050102010706020507" pitchFamily="18" charset="2"/>
              <a:buChar char=""/>
              <a:tabLst>
                <a:tab pos="457200" algn="l"/>
              </a:tabLst>
            </a:pPr>
            <a:r>
              <a:rPr lang="en-CA" sz="1800" b="1" kern="100" dirty="0">
                <a:effectLst/>
                <a:latin typeface="Calibri" panose="020F0502020204030204" pitchFamily="34" charset="0"/>
                <a:ea typeface="Calibri" panose="020F0502020204030204" pitchFamily="34" charset="0"/>
                <a:cs typeface="Times New Roman" panose="02020603050405020304" pitchFamily="18" charset="0"/>
              </a:rPr>
              <a:t>Switching Speed:</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The reverse recovery time limits the switching speed of the PIN diode. In high speed applications, not all PIN diodes will be acceptable </a:t>
            </a:r>
          </a:p>
        </p:txBody>
      </p:sp>
    </p:spTree>
    <p:extLst>
      <p:ext uri="{BB962C8B-B14F-4D97-AF65-F5344CB8AC3E}">
        <p14:creationId xmlns:p14="http://schemas.microsoft.com/office/powerpoint/2010/main" val="6292964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958D2-CE3A-B89A-6501-0298BA4C9D70}"/>
              </a:ext>
            </a:extLst>
          </p:cNvPr>
          <p:cNvSpPr>
            <a:spLocks noGrp="1"/>
          </p:cNvSpPr>
          <p:nvPr>
            <p:ph type="ctrTitle"/>
          </p:nvPr>
        </p:nvSpPr>
        <p:spPr/>
        <p:txBody>
          <a:bodyPr/>
          <a:lstStyle/>
          <a:p>
            <a:r>
              <a:rPr lang="en-CA" dirty="0"/>
              <a:t>Questions?</a:t>
            </a:r>
          </a:p>
        </p:txBody>
      </p:sp>
      <p:sp>
        <p:nvSpPr>
          <p:cNvPr id="4" name="Subtitle 3">
            <a:extLst>
              <a:ext uri="{FF2B5EF4-FFF2-40B4-BE49-F238E27FC236}">
                <a16:creationId xmlns:a16="http://schemas.microsoft.com/office/drawing/2014/main" id="{926B6A86-E501-EFE2-7FEE-BEAEA155CD41}"/>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38418604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76D7-3C35-29ED-45C7-DC2A7E88C903}"/>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E6D37BA4-00A3-A84B-1D95-CE70777428BF}"/>
              </a:ext>
            </a:extLst>
          </p:cNvPr>
          <p:cNvSpPr>
            <a:spLocks noGrp="1"/>
          </p:cNvSpPr>
          <p:nvPr>
            <p:ph idx="1"/>
          </p:nvPr>
        </p:nvSpPr>
        <p:spPr/>
        <p:txBody>
          <a:bodyPr>
            <a:normAutofit fontScale="62500" lnSpcReduction="20000"/>
          </a:bodyPr>
          <a:lstStyle/>
          <a:p>
            <a:pPr marL="342900" lvl="0" indent="-342900">
              <a:lnSpc>
                <a:spcPct val="107000"/>
              </a:lnSpc>
              <a:buFont typeface="+mj-lt"/>
              <a:buAutoNum type="arabicPeriod"/>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W. E. Doherty and R. D. Joos, The Pin Diode Circuit Designers’ handbook , https://www.qsl.net/n9zia/pdf/pin_diode_handbook.pdf (accessed Nov. 21, 2023). </a:t>
            </a:r>
          </a:p>
          <a:p>
            <a:pPr marL="342900" lvl="0" indent="-342900">
              <a:lnSpc>
                <a:spcPct val="107000"/>
              </a:lnSpc>
              <a:buFont typeface="+mj-lt"/>
              <a:buAutoNum type="arabicPeriod"/>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Skyworks Solutions, Inc., Application note design with PIN diodes , https://www.digikey.com/Site/Global/Layouts/DownloadPdf.ashx?pdfUrl=AF319B62D6FD4AD182C38082595F3B28 (accessed Nov. 21, 2023).</a:t>
            </a:r>
          </a:p>
          <a:p>
            <a:pPr marL="342900" lvl="0" indent="-342900">
              <a:lnSpc>
                <a:spcPct val="107000"/>
              </a:lnSpc>
              <a:buFont typeface="+mj-lt"/>
              <a:buAutoNum type="arabicPeriod"/>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H. Phuong Thao, T. Van Son, N. Van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Doai</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N. Trong Duc and V. V.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Yem</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 novel frequency reconfigurable monopole antenna using PIN diode for WLAN/WIMAX applications," 2015 International Conference on Communications, Management and Telecommunications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ComManTel</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DaNang</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Vietnam, 2015, pp. 167-171,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10.1109/ComManTel.2015.7394281.</a:t>
            </a:r>
          </a:p>
          <a:p>
            <a:pPr marL="342900" lvl="0" indent="-342900">
              <a:lnSpc>
                <a:spcPct val="107000"/>
              </a:lnSpc>
              <a:buFont typeface="+mj-lt"/>
              <a:buAutoNum type="arabicPeriod"/>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P. Song, R. L. Schmid, A. Ç.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Ulusoy</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and J. D.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Cressler</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"A high-power, low-loss W-band SPDT switch using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SiGe</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PIN diodes," 2014 IEEE Radio Frequency Integrated Circuits Symposium, Tampa, FL, USA, 2014, pp. 195-198,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10.1109/RFIC.2014.6851695.</a:t>
            </a:r>
          </a:p>
          <a:p>
            <a:pPr marL="342900" lvl="0" indent="-342900">
              <a:lnSpc>
                <a:spcPct val="107000"/>
              </a:lnSpc>
              <a:buFont typeface="+mj-lt"/>
              <a:buAutoNum type="arabicPeriod"/>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X. Lin, H. -E. Liu, H. -Y. Chang and Y. -C. Wang, "A 25–65 GHz broadband low-LO-driving wide-modulation-bandwidth monolithic BPSK modulator in GaAs PIN diode MMIC process," 2017 IEEE Asia Pacific Microwave Conference (APMC), Kuala Lumpur, Malaysia, 2017, pp. 910-913,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10.1109/APMC.2017.8251597.</a:t>
            </a:r>
          </a:p>
          <a:p>
            <a:pPr marL="342900" lvl="0" indent="-342900">
              <a:lnSpc>
                <a:spcPct val="107000"/>
              </a:lnSpc>
              <a:buFont typeface="+mj-lt"/>
              <a:buAutoNum type="arabicPeriod"/>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K. T. Trinh, J. Feng and N. C.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Karmakar</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"18.7 GHz 4-Bit PIN Diode Reflection Type Phase Shifter for Radiometer Phased Array Antenna," 2021 2nd International Conference on Robotics, Electrical and Signal Processing Techniques (ICREST), DHAKA, Bangladesh, 2021, pp. 504-509, </a:t>
            </a:r>
            <a:r>
              <a:rPr lang="en-CA"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 10.1109/ICREST51555.2021.9331208.</a:t>
            </a:r>
          </a:p>
          <a:p>
            <a:pPr marL="342900" lvl="0" indent="-342900">
              <a:lnSpc>
                <a:spcPct val="107000"/>
              </a:lnSpc>
              <a:spcAft>
                <a:spcPts val="800"/>
              </a:spcAft>
              <a:buFont typeface="+mj-lt"/>
              <a:buAutoNum type="arabicPeriod"/>
            </a:pPr>
            <a:r>
              <a:rPr lang="en-CA" sz="1800" kern="100" dirty="0">
                <a:effectLst/>
                <a:latin typeface="Calibri" panose="020F0502020204030204" pitchFamily="34" charset="0"/>
                <a:ea typeface="Calibri" panose="020F0502020204030204" pitchFamily="34" charset="0"/>
                <a:cs typeface="Times New Roman" panose="02020603050405020304" pitchFamily="18" charset="0"/>
              </a:rPr>
              <a:t>System, “Si Pin diode,” Home, https://www.macom.com/products/product-detail/MA4FCP200 (accessed Nov. 20, 2023).</a:t>
            </a:r>
          </a:p>
        </p:txBody>
      </p:sp>
    </p:spTree>
    <p:extLst>
      <p:ext uri="{BB962C8B-B14F-4D97-AF65-F5344CB8AC3E}">
        <p14:creationId xmlns:p14="http://schemas.microsoft.com/office/powerpoint/2010/main" val="17341771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5B3BA-25AA-BA62-96BB-D667D23F709B}"/>
              </a:ext>
            </a:extLst>
          </p:cNvPr>
          <p:cNvSpPr>
            <a:spLocks noGrp="1"/>
          </p:cNvSpPr>
          <p:nvPr>
            <p:ph type="title"/>
          </p:nvPr>
        </p:nvSpPr>
        <p:spPr>
          <a:xfrm>
            <a:off x="2071717" y="624110"/>
            <a:ext cx="3634139" cy="1280890"/>
          </a:xfrm>
        </p:spPr>
        <p:txBody>
          <a:bodyPr>
            <a:normAutofit/>
          </a:bodyPr>
          <a:lstStyle/>
          <a:p>
            <a:r>
              <a:rPr lang="en-CA" dirty="0"/>
              <a:t>What is a Diode?</a:t>
            </a:r>
          </a:p>
        </p:txBody>
      </p:sp>
      <p:sp>
        <p:nvSpPr>
          <p:cNvPr id="3" name="Content Placeholder 2">
            <a:extLst>
              <a:ext uri="{FF2B5EF4-FFF2-40B4-BE49-F238E27FC236}">
                <a16:creationId xmlns:a16="http://schemas.microsoft.com/office/drawing/2014/main" id="{2EA0212A-6BA3-BC41-CB43-295AC49ABD0D}"/>
              </a:ext>
            </a:extLst>
          </p:cNvPr>
          <p:cNvSpPr>
            <a:spLocks noGrp="1"/>
          </p:cNvSpPr>
          <p:nvPr>
            <p:ph idx="1"/>
          </p:nvPr>
        </p:nvSpPr>
        <p:spPr>
          <a:xfrm>
            <a:off x="2068004" y="2133600"/>
            <a:ext cx="3637852" cy="3777622"/>
          </a:xfrm>
        </p:spPr>
        <p:txBody>
          <a:bodyPr>
            <a:normAutofit/>
          </a:bodyPr>
          <a:lstStyle/>
          <a:p>
            <a:r>
              <a:rPr lang="en-CA" dirty="0"/>
              <a:t>2 Terminal Non-Linear Device</a:t>
            </a:r>
          </a:p>
          <a:p>
            <a:r>
              <a:rPr lang="en-CA" dirty="0"/>
              <a:t>Only allows DC current to flow in 1 direction</a:t>
            </a:r>
          </a:p>
          <a:p>
            <a:r>
              <a:rPr lang="en-CA" dirty="0"/>
              <a:t>Symbol looks similar to an arrow</a:t>
            </a:r>
          </a:p>
          <a:p>
            <a:r>
              <a:rPr lang="en-CA" dirty="0"/>
              <a:t>The current is supposed to flow in the direction of the arrow</a:t>
            </a:r>
          </a:p>
        </p:txBody>
      </p:sp>
      <p:pic>
        <p:nvPicPr>
          <p:cNvPr id="6" name="Picture 5">
            <a:extLst>
              <a:ext uri="{FF2B5EF4-FFF2-40B4-BE49-F238E27FC236}">
                <a16:creationId xmlns:a16="http://schemas.microsoft.com/office/drawing/2014/main" id="{5230E1F7-C563-C47B-DE19-83414CBD5CB1}"/>
              </a:ext>
            </a:extLst>
          </p:cNvPr>
          <p:cNvPicPr>
            <a:picLocks noChangeAspect="1"/>
          </p:cNvPicPr>
          <p:nvPr/>
        </p:nvPicPr>
        <p:blipFill>
          <a:blip r:embed="rId2"/>
          <a:stretch>
            <a:fillRect/>
          </a:stretch>
        </p:blipFill>
        <p:spPr>
          <a:xfrm>
            <a:off x="6091916" y="1640306"/>
            <a:ext cx="5451627" cy="32573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295718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160E-4F6C-4A28-2841-C20555D77521}"/>
              </a:ext>
            </a:extLst>
          </p:cNvPr>
          <p:cNvSpPr>
            <a:spLocks noGrp="1"/>
          </p:cNvSpPr>
          <p:nvPr>
            <p:ph type="title"/>
          </p:nvPr>
        </p:nvSpPr>
        <p:spPr>
          <a:xfrm>
            <a:off x="1687669" y="624110"/>
            <a:ext cx="4225931" cy="1280890"/>
          </a:xfrm>
        </p:spPr>
        <p:txBody>
          <a:bodyPr>
            <a:normAutofit/>
          </a:bodyPr>
          <a:lstStyle/>
          <a:p>
            <a:r>
              <a:rPr lang="en-CA" sz="3000"/>
              <a:t>Diode Modeling (Low Frequency/ DC)</a:t>
            </a:r>
          </a:p>
        </p:txBody>
      </p:sp>
      <p:sp>
        <p:nvSpPr>
          <p:cNvPr id="3" name="Content Placeholder 2">
            <a:extLst>
              <a:ext uri="{FF2B5EF4-FFF2-40B4-BE49-F238E27FC236}">
                <a16:creationId xmlns:a16="http://schemas.microsoft.com/office/drawing/2014/main" id="{A6B58EA5-6717-3176-CEA1-0E4990D43D0D}"/>
              </a:ext>
            </a:extLst>
          </p:cNvPr>
          <p:cNvSpPr>
            <a:spLocks noGrp="1"/>
          </p:cNvSpPr>
          <p:nvPr>
            <p:ph idx="1"/>
          </p:nvPr>
        </p:nvSpPr>
        <p:spPr>
          <a:xfrm>
            <a:off x="1683955" y="2133600"/>
            <a:ext cx="4229645" cy="3777622"/>
          </a:xfrm>
        </p:spPr>
        <p:txBody>
          <a:bodyPr>
            <a:normAutofit/>
          </a:bodyPr>
          <a:lstStyle/>
          <a:p>
            <a:r>
              <a:rPr lang="en-CA" sz="1600">
                <a:solidFill>
                  <a:schemeClr val="tx1"/>
                </a:solidFill>
              </a:rPr>
              <a:t>A Diode acts like a voltage controlled switch</a:t>
            </a:r>
          </a:p>
          <a:p>
            <a:r>
              <a:rPr lang="en-CA" sz="1600">
                <a:solidFill>
                  <a:schemeClr val="tx1"/>
                </a:solidFill>
              </a:rPr>
              <a:t>If the DC voltage supplied to the diode is sufficiently positive the diode acts as a short circuit (forward bias)</a:t>
            </a:r>
          </a:p>
          <a:p>
            <a:r>
              <a:rPr lang="en-CA" sz="1600">
                <a:solidFill>
                  <a:schemeClr val="tx1"/>
                </a:solidFill>
              </a:rPr>
              <a:t>If the DC voltage supplied to the diode is negative the diode acts like an open circuit (reverse bias)</a:t>
            </a:r>
          </a:p>
          <a:p>
            <a:r>
              <a:rPr lang="en-CA" sz="1600">
                <a:solidFill>
                  <a:schemeClr val="tx1"/>
                </a:solidFill>
              </a:rPr>
              <a:t>The DV voltage supplied to the diode is called the bias voltage</a:t>
            </a:r>
          </a:p>
          <a:p>
            <a:r>
              <a:rPr lang="en-CA" sz="1600">
                <a:solidFill>
                  <a:schemeClr val="tx1"/>
                </a:solidFill>
              </a:rPr>
              <a:t>In forward bias, the DC voltage across the diode will be constant regardless of the current</a:t>
            </a:r>
          </a:p>
          <a:p>
            <a:endParaRPr lang="en-CA" sz="1600">
              <a:solidFill>
                <a:schemeClr val="tx1"/>
              </a:solidFill>
            </a:endParaRPr>
          </a:p>
        </p:txBody>
      </p:sp>
      <p:sp>
        <p:nvSpPr>
          <p:cNvPr id="1057" name="Rectangle 1056">
            <a:extLst>
              <a:ext uri="{FF2B5EF4-FFF2-40B4-BE49-F238E27FC236}">
                <a16:creationId xmlns:a16="http://schemas.microsoft.com/office/drawing/2014/main" id="{0C9C7DDD-50AE-441C-9BE3-1D7EBABFD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3163" y="640080"/>
            <a:ext cx="2476817" cy="2548916"/>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A28E9775-A473-6DDB-BF25-4675D2DECD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96743" y="876930"/>
            <a:ext cx="2146041" cy="2087024"/>
          </a:xfrm>
          <a:prstGeom prst="rect">
            <a:avLst/>
          </a:prstGeom>
          <a:noFill/>
          <a:extLst>
            <a:ext uri="{909E8E84-426E-40DD-AFC4-6F175D3DCCD1}">
              <a14:hiddenFill xmlns:a14="http://schemas.microsoft.com/office/drawing/2010/main">
                <a:solidFill>
                  <a:srgbClr val="FFFFFF"/>
                </a:solidFill>
              </a14:hiddenFill>
            </a:ext>
          </a:extLst>
        </p:spPr>
      </p:pic>
      <p:sp>
        <p:nvSpPr>
          <p:cNvPr id="1058" name="Rectangle 1057">
            <a:extLst>
              <a:ext uri="{FF2B5EF4-FFF2-40B4-BE49-F238E27FC236}">
                <a16:creationId xmlns:a16="http://schemas.microsoft.com/office/drawing/2014/main" id="{A27D12ED-0FDD-41B2-BE23-72E39869E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73560" y="640080"/>
            <a:ext cx="2476817" cy="2548916"/>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915C87D8-2795-3897-7E15-D5A645D48C2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247140" y="1298007"/>
            <a:ext cx="2146041" cy="1244871"/>
          </a:xfrm>
          <a:prstGeom prst="rect">
            <a:avLst/>
          </a:prstGeom>
          <a:noFill/>
          <a:extLst>
            <a:ext uri="{909E8E84-426E-40DD-AFC4-6F175D3DCCD1}">
              <a14:hiddenFill xmlns:a14="http://schemas.microsoft.com/office/drawing/2010/main">
                <a:solidFill>
                  <a:srgbClr val="FFFFFF"/>
                </a:solidFill>
              </a14:hiddenFill>
            </a:ext>
          </a:extLst>
        </p:spPr>
      </p:pic>
      <p:sp>
        <p:nvSpPr>
          <p:cNvPr id="1059" name="Rectangle 1058">
            <a:extLst>
              <a:ext uri="{FF2B5EF4-FFF2-40B4-BE49-F238E27FC236}">
                <a16:creationId xmlns:a16="http://schemas.microsoft.com/office/drawing/2014/main" id="{6F8E93F5-8B0E-43F3-BDF9-35FA148A3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3163" y="3336595"/>
            <a:ext cx="5114503" cy="2548916"/>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5978A107-713F-44BC-212F-610E0B4C413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50309" y="3501187"/>
            <a:ext cx="4064190" cy="2214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866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6" name="Rectangle 3075">
            <a:extLst>
              <a:ext uri="{FF2B5EF4-FFF2-40B4-BE49-F238E27FC236}">
                <a16:creationId xmlns:a16="http://schemas.microsoft.com/office/drawing/2014/main" id="{A553D304-030D-44A6-A1A9-2B677D67D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497D4F-9EED-A8E1-B1EA-E4A2FFEA6CFC}"/>
              </a:ext>
            </a:extLst>
          </p:cNvPr>
          <p:cNvSpPr>
            <a:spLocks noGrp="1"/>
          </p:cNvSpPr>
          <p:nvPr>
            <p:ph type="title"/>
          </p:nvPr>
        </p:nvSpPr>
        <p:spPr>
          <a:xfrm>
            <a:off x="649224" y="645106"/>
            <a:ext cx="3650279" cy="1259894"/>
          </a:xfrm>
        </p:spPr>
        <p:txBody>
          <a:bodyPr>
            <a:normAutofit/>
          </a:bodyPr>
          <a:lstStyle/>
          <a:p>
            <a:pPr>
              <a:lnSpc>
                <a:spcPct val="90000"/>
              </a:lnSpc>
            </a:pPr>
            <a:r>
              <a:rPr lang="en-CA" sz="3100"/>
              <a:t>Diode Modeling (High Frequency)</a:t>
            </a:r>
          </a:p>
        </p:txBody>
      </p:sp>
      <p:sp>
        <p:nvSpPr>
          <p:cNvPr id="3077" name="Rectangle 3076">
            <a:extLst>
              <a:ext uri="{FF2B5EF4-FFF2-40B4-BE49-F238E27FC236}">
                <a16:creationId xmlns:a16="http://schemas.microsoft.com/office/drawing/2014/main" id="{4DBE01E3-ACFE-47A6-93E2-1B50795BB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D11BC4EA-05F7-E57B-5EAB-8DF75C9E5A48}"/>
              </a:ext>
            </a:extLst>
          </p:cNvPr>
          <p:cNvSpPr>
            <a:spLocks noGrp="1"/>
          </p:cNvSpPr>
          <p:nvPr>
            <p:ph idx="1"/>
          </p:nvPr>
        </p:nvSpPr>
        <p:spPr>
          <a:xfrm>
            <a:off x="649225" y="2133600"/>
            <a:ext cx="3650278" cy="3759253"/>
          </a:xfrm>
        </p:spPr>
        <p:txBody>
          <a:bodyPr>
            <a:normAutofit/>
          </a:bodyPr>
          <a:lstStyle/>
          <a:p>
            <a:r>
              <a:rPr lang="en-CA" dirty="0"/>
              <a:t>When the diode is forward biased, it acts like a series inductor and resistor</a:t>
            </a:r>
          </a:p>
          <a:p>
            <a:r>
              <a:rPr lang="en-CA" dirty="0"/>
              <a:t>When the diode is in reverse bias, it acts like a parallel resistor and capacitor (similar to a varactor)</a:t>
            </a:r>
          </a:p>
        </p:txBody>
      </p:sp>
      <p:pic>
        <p:nvPicPr>
          <p:cNvPr id="3074" name="Picture 2">
            <a:extLst>
              <a:ext uri="{FF2B5EF4-FFF2-40B4-BE49-F238E27FC236}">
                <a16:creationId xmlns:a16="http://schemas.microsoft.com/office/drawing/2014/main" id="{09FC4174-BE1B-6F6C-F27D-1B7FFD97B0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5400000">
            <a:off x="4619304" y="2369436"/>
            <a:ext cx="2646179" cy="2646179"/>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40D9394-1640-0983-6491-1B4B0811B1AA}"/>
              </a:ext>
            </a:extLst>
          </p:cNvPr>
          <p:cNvPicPr>
            <a:picLocks noChangeAspect="1"/>
          </p:cNvPicPr>
          <p:nvPr/>
        </p:nvPicPr>
        <p:blipFill>
          <a:blip r:embed="rId3"/>
          <a:stretch>
            <a:fillRect/>
          </a:stretch>
        </p:blipFill>
        <p:spPr>
          <a:xfrm>
            <a:off x="7585284" y="2133601"/>
            <a:ext cx="4271029" cy="311785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078" name="Freeform 11">
            <a:extLst>
              <a:ext uri="{FF2B5EF4-FFF2-40B4-BE49-F238E27FC236}">
                <a16:creationId xmlns:a16="http://schemas.microsoft.com/office/drawing/2014/main" id="{B3DC5D2D-9EBB-4F3C-99D8-92E6D336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134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3704D8A-9BFC-439A-A95B-B06327771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CE7A984-0273-1E61-6D04-98AD86262B27}"/>
              </a:ext>
            </a:extLst>
          </p:cNvPr>
          <p:cNvSpPr>
            <a:spLocks noGrp="1"/>
          </p:cNvSpPr>
          <p:nvPr>
            <p:ph type="title"/>
          </p:nvPr>
        </p:nvSpPr>
        <p:spPr>
          <a:xfrm>
            <a:off x="649224" y="645106"/>
            <a:ext cx="6574536" cy="1259894"/>
          </a:xfrm>
        </p:spPr>
        <p:txBody>
          <a:bodyPr>
            <a:normAutofit/>
          </a:bodyPr>
          <a:lstStyle/>
          <a:p>
            <a:r>
              <a:rPr lang="en-CA"/>
              <a:t>PIN Diodes</a:t>
            </a:r>
            <a:endParaRPr lang="en-CA" dirty="0"/>
          </a:p>
        </p:txBody>
      </p:sp>
      <p:sp>
        <p:nvSpPr>
          <p:cNvPr id="34" name="Rectangle 33">
            <a:extLst>
              <a:ext uri="{FF2B5EF4-FFF2-40B4-BE49-F238E27FC236}">
                <a16:creationId xmlns:a16="http://schemas.microsoft.com/office/drawing/2014/main" id="{A61FE79C-AE92-465F-B254-E0D3FFE12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087D3B51-E30F-61EA-4682-D47FC66EFED4}"/>
              </a:ext>
            </a:extLst>
          </p:cNvPr>
          <p:cNvSpPr>
            <a:spLocks noGrp="1"/>
          </p:cNvSpPr>
          <p:nvPr>
            <p:ph idx="1"/>
          </p:nvPr>
        </p:nvSpPr>
        <p:spPr>
          <a:xfrm>
            <a:off x="649224" y="2133600"/>
            <a:ext cx="6574535" cy="3759253"/>
          </a:xfrm>
        </p:spPr>
        <p:txBody>
          <a:bodyPr>
            <a:normAutofit/>
          </a:bodyPr>
          <a:lstStyle/>
          <a:p>
            <a:r>
              <a:rPr lang="en-CA" dirty="0"/>
              <a:t>An Intrinsic layer is inserted in between the P and N regions of a typical diode</a:t>
            </a:r>
          </a:p>
          <a:p>
            <a:r>
              <a:rPr lang="en-CA" dirty="0"/>
              <a:t>That intrinsic layer is lightly doped or not doped at all</a:t>
            </a:r>
          </a:p>
          <a:p>
            <a:r>
              <a:rPr lang="en-CA" dirty="0"/>
              <a:t>This allows the junction to store extra charge which increases the reverse recovery time of the diode significantly</a:t>
            </a:r>
          </a:p>
          <a:p>
            <a:r>
              <a:rPr lang="en-CA" dirty="0"/>
              <a:t>This means that the diode can conduct in both directions provided the stored charge is not depleted</a:t>
            </a:r>
          </a:p>
          <a:p>
            <a:pPr lvl="1"/>
            <a:r>
              <a:rPr lang="en-CA" dirty="0"/>
              <a:t>i.e. either the frequency needs to be high enough or there need to be enough bias current</a:t>
            </a:r>
          </a:p>
        </p:txBody>
      </p:sp>
      <p:pic>
        <p:nvPicPr>
          <p:cNvPr id="5" name="Picture 4" descr="A diagram of a curve&#10;&#10;Description automatically generated">
            <a:extLst>
              <a:ext uri="{FF2B5EF4-FFF2-40B4-BE49-F238E27FC236}">
                <a16:creationId xmlns:a16="http://schemas.microsoft.com/office/drawing/2014/main" id="{CCAB46FB-8D4B-9CB3-4C10-33769961F46A}"/>
              </a:ext>
            </a:extLst>
          </p:cNvPr>
          <p:cNvPicPr>
            <a:picLocks noChangeAspect="1"/>
          </p:cNvPicPr>
          <p:nvPr/>
        </p:nvPicPr>
        <p:blipFill>
          <a:blip r:embed="rId2"/>
          <a:stretch>
            <a:fillRect/>
          </a:stretch>
        </p:blipFill>
        <p:spPr>
          <a:xfrm>
            <a:off x="7637388" y="645106"/>
            <a:ext cx="3830854" cy="524774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6" name="Freeform 43">
            <a:extLst>
              <a:ext uri="{FF2B5EF4-FFF2-40B4-BE49-F238E27FC236}">
                <a16:creationId xmlns:a16="http://schemas.microsoft.com/office/drawing/2014/main" id="{8593629A-2C00-4824-90EF-8547026D6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2880" y="6061223"/>
            <a:ext cx="855156" cy="506277"/>
          </a:xfrm>
          <a:custGeom>
            <a:avLst/>
            <a:gdLst>
              <a:gd name="connsiteX0" fmla="*/ 0 w 855156"/>
              <a:gd name="connsiteY0" fmla="*/ 506277 h 506277"/>
              <a:gd name="connsiteX1" fmla="*/ 509169 w 855156"/>
              <a:gd name="connsiteY1" fmla="*/ 505572 h 506277"/>
              <a:gd name="connsiteX2" fmla="*/ 599864 w 855156"/>
              <a:gd name="connsiteY2" fmla="*/ 505572 h 506277"/>
              <a:gd name="connsiteX3" fmla="*/ 614121 w 855156"/>
              <a:gd name="connsiteY3" fmla="*/ 500804 h 506277"/>
              <a:gd name="connsiteX4" fmla="*/ 619102 w 855156"/>
              <a:gd name="connsiteY4" fmla="*/ 496035 h 506277"/>
              <a:gd name="connsiteX5" fmla="*/ 848071 w 855156"/>
              <a:gd name="connsiteY5" fmla="*/ 267092 h 506277"/>
              <a:gd name="connsiteX6" fmla="*/ 848071 w 855156"/>
              <a:gd name="connsiteY6" fmla="*/ 238480 h 506277"/>
              <a:gd name="connsiteX7" fmla="*/ 619102 w 855156"/>
              <a:gd name="connsiteY7" fmla="*/ 9537 h 506277"/>
              <a:gd name="connsiteX8" fmla="*/ 614121 w 855156"/>
              <a:gd name="connsiteY8" fmla="*/ 4769 h 506277"/>
              <a:gd name="connsiteX9" fmla="*/ 599864 w 855156"/>
              <a:gd name="connsiteY9" fmla="*/ 0 h 506277"/>
              <a:gd name="connsiteX10" fmla="*/ 509169 w 855156"/>
              <a:gd name="connsiteY10" fmla="*/ 0 h 506277"/>
              <a:gd name="connsiteX11" fmla="*/ 0 w 855156"/>
              <a:gd name="connsiteY11" fmla="*/ 144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55156" h="506277">
                <a:moveTo>
                  <a:pt x="0" y="506277"/>
                </a:moveTo>
                <a:lnTo>
                  <a:pt x="509169" y="505572"/>
                </a:lnTo>
                <a:lnTo>
                  <a:pt x="599864" y="505572"/>
                </a:lnTo>
                <a:cubicBezTo>
                  <a:pt x="604673" y="505572"/>
                  <a:pt x="609483" y="500804"/>
                  <a:pt x="614121" y="500804"/>
                </a:cubicBezTo>
                <a:cubicBezTo>
                  <a:pt x="614121" y="496035"/>
                  <a:pt x="619102" y="496035"/>
                  <a:pt x="619102" y="496035"/>
                </a:cubicBezTo>
                <a:lnTo>
                  <a:pt x="848071" y="267092"/>
                </a:lnTo>
                <a:cubicBezTo>
                  <a:pt x="857518" y="257555"/>
                  <a:pt x="857518" y="248018"/>
                  <a:pt x="848071" y="238480"/>
                </a:cubicBezTo>
                <a:lnTo>
                  <a:pt x="619102" y="9537"/>
                </a:lnTo>
                <a:cubicBezTo>
                  <a:pt x="617556" y="7914"/>
                  <a:pt x="615667" y="6392"/>
                  <a:pt x="614121" y="4769"/>
                </a:cubicBezTo>
                <a:cubicBezTo>
                  <a:pt x="609483" y="0"/>
                  <a:pt x="604673" y="0"/>
                  <a:pt x="599864" y="0"/>
                </a:cubicBezTo>
                <a:lnTo>
                  <a:pt x="509169" y="0"/>
                </a:lnTo>
                <a:lnTo>
                  <a:pt x="0" y="1447"/>
                </a:lnTo>
                <a:close/>
              </a:path>
            </a:pathLst>
          </a:custGeom>
          <a:solidFill>
            <a:schemeClr val="accent1"/>
          </a:solidFill>
          <a:ln>
            <a:noFill/>
          </a:ln>
        </p:spPr>
        <p:txBody>
          <a:bodyPr/>
          <a:lstStyle/>
          <a:p>
            <a:endParaRPr lang="en-CA"/>
          </a:p>
        </p:txBody>
      </p:sp>
    </p:spTree>
    <p:extLst>
      <p:ext uri="{BB962C8B-B14F-4D97-AF65-F5344CB8AC3E}">
        <p14:creationId xmlns:p14="http://schemas.microsoft.com/office/powerpoint/2010/main" val="2222728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64D327B-3D15-4255-9351-EE624EFBB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F9AFF06-2038-48C7-8C6E-26FDAF7AF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89C6D3B-14B6-EE27-86AB-620389A4125E}"/>
              </a:ext>
            </a:extLst>
          </p:cNvPr>
          <p:cNvSpPr>
            <a:spLocks noGrp="1"/>
          </p:cNvSpPr>
          <p:nvPr>
            <p:ph type="title"/>
          </p:nvPr>
        </p:nvSpPr>
        <p:spPr>
          <a:xfrm>
            <a:off x="1843391" y="624110"/>
            <a:ext cx="9383408" cy="1280890"/>
          </a:xfrm>
        </p:spPr>
        <p:txBody>
          <a:bodyPr>
            <a:normAutofit/>
          </a:bodyPr>
          <a:lstStyle/>
          <a:p>
            <a:r>
              <a:rPr lang="en-CA">
                <a:solidFill>
                  <a:schemeClr val="bg1"/>
                </a:solidFill>
              </a:rPr>
              <a:t>PIN Diode Forward Bias</a:t>
            </a:r>
          </a:p>
        </p:txBody>
      </p:sp>
      <p:sp>
        <p:nvSpPr>
          <p:cNvPr id="17" name="Freeform 11">
            <a:extLst>
              <a:ext uri="{FF2B5EF4-FFF2-40B4-BE49-F238E27FC236}">
                <a16:creationId xmlns:a16="http://schemas.microsoft.com/office/drawing/2014/main" id="{4416ADE8-5973-4118-8015-CC02D548C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1FABAD7-614B-F669-D745-A3626F60B915}"/>
                  </a:ext>
                </a:extLst>
              </p:cNvPr>
              <p:cNvSpPr>
                <a:spLocks/>
              </p:cNvSpPr>
              <p:nvPr/>
            </p:nvSpPr>
            <p:spPr>
              <a:xfrm>
                <a:off x="790074" y="2529110"/>
                <a:ext cx="7439641" cy="2509846"/>
              </a:xfrm>
              <a:prstGeom prst="rect">
                <a:avLst/>
              </a:prstGeom>
            </p:spPr>
            <p:txBody>
              <a:bodyPr/>
              <a:lstStyle/>
              <a:p>
                <a:pPr defTabSz="301752">
                  <a:spcAft>
                    <a:spcPts val="600"/>
                  </a:spcAft>
                </a:pPr>
                <a:r>
                  <a:rPr lang="en-CA" kern="1200" dirty="0">
                    <a:solidFill>
                      <a:schemeClr val="tx1"/>
                    </a:solidFill>
                    <a:latin typeface="+mn-lt"/>
                    <a:ea typeface="+mn-ea"/>
                    <a:cs typeface="+mn-cs"/>
                  </a:rPr>
                  <a:t>The PIN diode acts as a current controlled resistor in forward bias</a:t>
                </a:r>
              </a:p>
              <a:p>
                <a:pPr defTabSz="301752">
                  <a:spcAft>
                    <a:spcPts val="600"/>
                  </a:spcAft>
                </a:pPr>
                <a:r>
                  <a:rPr lang="en-CA" kern="1200" dirty="0">
                    <a:solidFill>
                      <a:schemeClr val="tx1"/>
                    </a:solidFill>
                    <a:latin typeface="+mn-lt"/>
                    <a:ea typeface="+mn-ea"/>
                    <a:cs typeface="+mn-cs"/>
                  </a:rPr>
                  <a:t>Also acts like a voltage controlled capacitor in reverse bias</a:t>
                </a:r>
              </a:p>
              <a:p>
                <a:pPr algn="r" defTabSz="301752">
                  <a:lnSpc>
                    <a:spcPct val="107000"/>
                  </a:lnSpc>
                  <a:spcAft>
                    <a:spcPts val="528"/>
                  </a:spcAft>
                </a:pPr>
                <a14:m>
                  <m:oMathPara xmlns:m="http://schemas.openxmlformats.org/officeDocument/2006/math">
                    <m:oMathParaPr>
                      <m:jc m:val="centerGroup"/>
                    </m:oMathParaPr>
                    <m:oMath xmlns:m="http://schemas.openxmlformats.org/officeDocument/2006/math">
                      <m:sSub>
                        <m:sSubPr>
                          <m:ctrlPr>
                            <a:rPr lang="en-CA" sz="1800" i="1" kern="100" smtClean="0">
                              <a:solidFill>
                                <a:schemeClr val="tx1"/>
                              </a:solidFill>
                              <a:latin typeface="Cambria Math" panose="02040503050406030204" pitchFamily="18" charset="0"/>
                              <a:ea typeface="+mn-ea"/>
                              <a:cs typeface="+mn-cs"/>
                            </a:rPr>
                          </m:ctrlPr>
                        </m:sSubPr>
                        <m:e>
                          <m:r>
                            <a:rPr lang="en-CA" sz="1800" i="1" kern="100">
                              <a:solidFill>
                                <a:schemeClr val="tx1"/>
                              </a:solidFill>
                              <a:latin typeface="Cambria Math" panose="02040503050406030204" pitchFamily="18" charset="0"/>
                              <a:ea typeface="+mn-ea"/>
                              <a:cs typeface="+mn-cs"/>
                            </a:rPr>
                            <m:t>𝑅</m:t>
                          </m:r>
                        </m:e>
                        <m:sub>
                          <m:r>
                            <a:rPr lang="en-CA" sz="1800" i="1" kern="100">
                              <a:solidFill>
                                <a:schemeClr val="tx1"/>
                              </a:solidFill>
                              <a:latin typeface="Cambria Math" panose="02040503050406030204" pitchFamily="18" charset="0"/>
                              <a:ea typeface="+mn-ea"/>
                              <a:cs typeface="+mn-cs"/>
                            </a:rPr>
                            <m:t>𝑠</m:t>
                          </m:r>
                        </m:sub>
                      </m:sSub>
                      <m:r>
                        <a:rPr lang="en-CA" sz="1800" i="1" kern="100">
                          <a:solidFill>
                            <a:schemeClr val="tx1"/>
                          </a:solidFill>
                          <a:latin typeface="Cambria Math" panose="02040503050406030204" pitchFamily="18" charset="0"/>
                          <a:ea typeface="+mn-ea"/>
                          <a:cs typeface="+mn-cs"/>
                        </a:rPr>
                        <m:t>=</m:t>
                      </m:r>
                      <m:f>
                        <m:fPr>
                          <m:ctrlPr>
                            <a:rPr lang="en-CA" sz="1800" i="1" kern="100">
                              <a:solidFill>
                                <a:schemeClr val="tx1"/>
                              </a:solidFill>
                              <a:latin typeface="Cambria Math" panose="02040503050406030204" pitchFamily="18" charset="0"/>
                              <a:ea typeface="+mn-ea"/>
                              <a:cs typeface="+mn-cs"/>
                            </a:rPr>
                          </m:ctrlPr>
                        </m:fPr>
                        <m:num>
                          <m:sSup>
                            <m:sSupPr>
                              <m:ctrlPr>
                                <a:rPr lang="en-CA" sz="1800" i="1" kern="100">
                                  <a:solidFill>
                                    <a:schemeClr val="tx1"/>
                                  </a:solidFill>
                                  <a:latin typeface="Cambria Math" panose="02040503050406030204" pitchFamily="18" charset="0"/>
                                  <a:ea typeface="+mn-ea"/>
                                  <a:cs typeface="+mn-cs"/>
                                </a:rPr>
                              </m:ctrlPr>
                            </m:sSupPr>
                            <m:e>
                              <m:r>
                                <a:rPr lang="en-CA" sz="1800" i="1" kern="100">
                                  <a:solidFill>
                                    <a:schemeClr val="tx1"/>
                                  </a:solidFill>
                                  <a:latin typeface="Cambria Math" panose="02040503050406030204" pitchFamily="18" charset="0"/>
                                  <a:ea typeface="+mn-ea"/>
                                  <a:cs typeface="+mn-cs"/>
                                </a:rPr>
                                <m:t>𝑊</m:t>
                              </m:r>
                            </m:e>
                            <m:sup>
                              <m:r>
                                <a:rPr lang="en-CA" sz="1800" i="1" kern="100">
                                  <a:solidFill>
                                    <a:schemeClr val="tx1"/>
                                  </a:solidFill>
                                  <a:latin typeface="Cambria Math" panose="02040503050406030204" pitchFamily="18" charset="0"/>
                                  <a:ea typeface="+mn-ea"/>
                                  <a:cs typeface="+mn-cs"/>
                                </a:rPr>
                                <m:t>2</m:t>
                              </m:r>
                            </m:sup>
                          </m:sSup>
                        </m:num>
                        <m:den>
                          <m:d>
                            <m:dPr>
                              <m:ctrlPr>
                                <a:rPr lang="en-CA" sz="1800" i="1" kern="100">
                                  <a:solidFill>
                                    <a:schemeClr val="tx1"/>
                                  </a:solidFill>
                                  <a:latin typeface="Cambria Math" panose="02040503050406030204" pitchFamily="18" charset="0"/>
                                  <a:ea typeface="+mn-ea"/>
                                  <a:cs typeface="+mn-cs"/>
                                </a:rPr>
                              </m:ctrlPr>
                            </m:dPr>
                            <m:e>
                              <m:sSub>
                                <m:sSubPr>
                                  <m:ctrlPr>
                                    <a:rPr lang="en-CA" sz="1800" i="1" kern="100">
                                      <a:solidFill>
                                        <a:schemeClr val="tx1"/>
                                      </a:solidFill>
                                      <a:latin typeface="Cambria Math" panose="02040503050406030204" pitchFamily="18" charset="0"/>
                                      <a:ea typeface="+mn-ea"/>
                                      <a:cs typeface="+mn-cs"/>
                                    </a:rPr>
                                  </m:ctrlPr>
                                </m:sSubPr>
                                <m:e>
                                  <m:r>
                                    <a:rPr lang="en-CA" sz="1800" i="1" kern="100">
                                      <a:solidFill>
                                        <a:schemeClr val="tx1"/>
                                      </a:solidFill>
                                      <a:latin typeface="Cambria Math" panose="02040503050406030204" pitchFamily="18" charset="0"/>
                                      <a:ea typeface="+mn-ea"/>
                                      <a:cs typeface="+mn-cs"/>
                                    </a:rPr>
                                    <m:t>𝜇</m:t>
                                  </m:r>
                                </m:e>
                                <m:sub>
                                  <m:r>
                                    <a:rPr lang="en-CA" sz="1800" i="1" kern="100">
                                      <a:solidFill>
                                        <a:schemeClr val="tx1"/>
                                      </a:solidFill>
                                      <a:latin typeface="Cambria Math" panose="02040503050406030204" pitchFamily="18" charset="0"/>
                                      <a:ea typeface="+mn-ea"/>
                                      <a:cs typeface="+mn-cs"/>
                                    </a:rPr>
                                    <m:t>𝑛</m:t>
                                  </m:r>
                                </m:sub>
                              </m:sSub>
                              <m:r>
                                <a:rPr lang="en-CA" sz="1800" i="1" kern="100">
                                  <a:solidFill>
                                    <a:schemeClr val="tx1"/>
                                  </a:solidFill>
                                  <a:latin typeface="Cambria Math" panose="02040503050406030204" pitchFamily="18" charset="0"/>
                                  <a:ea typeface="+mn-ea"/>
                                  <a:cs typeface="+mn-cs"/>
                                </a:rPr>
                                <m:t>+</m:t>
                              </m:r>
                              <m:sSub>
                                <m:sSubPr>
                                  <m:ctrlPr>
                                    <a:rPr lang="en-CA" sz="1800" i="1" kern="100">
                                      <a:solidFill>
                                        <a:schemeClr val="tx1"/>
                                      </a:solidFill>
                                      <a:latin typeface="Cambria Math" panose="02040503050406030204" pitchFamily="18" charset="0"/>
                                      <a:ea typeface="+mn-ea"/>
                                      <a:cs typeface="+mn-cs"/>
                                    </a:rPr>
                                  </m:ctrlPr>
                                </m:sSubPr>
                                <m:e>
                                  <m:r>
                                    <a:rPr lang="en-CA" sz="1800" i="1" kern="100">
                                      <a:solidFill>
                                        <a:schemeClr val="tx1"/>
                                      </a:solidFill>
                                      <a:latin typeface="Cambria Math" panose="02040503050406030204" pitchFamily="18" charset="0"/>
                                      <a:ea typeface="+mn-ea"/>
                                      <a:cs typeface="+mn-cs"/>
                                    </a:rPr>
                                    <m:t>𝜇</m:t>
                                  </m:r>
                                </m:e>
                                <m:sub>
                                  <m:r>
                                    <a:rPr lang="en-CA" sz="1800" i="1" kern="100">
                                      <a:solidFill>
                                        <a:schemeClr val="tx1"/>
                                      </a:solidFill>
                                      <a:latin typeface="Cambria Math" panose="02040503050406030204" pitchFamily="18" charset="0"/>
                                      <a:ea typeface="+mn-ea"/>
                                      <a:cs typeface="+mn-cs"/>
                                    </a:rPr>
                                    <m:t>𝑝</m:t>
                                  </m:r>
                                </m:sub>
                              </m:sSub>
                            </m:e>
                          </m:d>
                          <m:r>
                            <a:rPr lang="en-CA" sz="1800" i="1" kern="100">
                              <a:solidFill>
                                <a:schemeClr val="tx1"/>
                              </a:solidFill>
                              <a:latin typeface="Cambria Math" panose="02040503050406030204" pitchFamily="18" charset="0"/>
                              <a:ea typeface="+mn-ea"/>
                              <a:cs typeface="+mn-cs"/>
                            </a:rPr>
                            <m:t>𝑄</m:t>
                          </m:r>
                          <m:r>
                            <a:rPr lang="en-CA" sz="1800" i="1" kern="100">
                              <a:solidFill>
                                <a:schemeClr val="tx1"/>
                              </a:solidFill>
                              <a:latin typeface="Cambria Math" panose="02040503050406030204" pitchFamily="18" charset="0"/>
                              <a:ea typeface="+mn-ea"/>
                              <a:cs typeface="+mn-cs"/>
                            </a:rPr>
                            <m:t> </m:t>
                          </m:r>
                        </m:den>
                      </m:f>
                      <m:r>
                        <a:rPr lang="en-CA" sz="1800" i="1" kern="100">
                          <a:solidFill>
                            <a:schemeClr val="tx1"/>
                          </a:solidFill>
                          <a:latin typeface="Cambria Math" panose="02040503050406030204" pitchFamily="18" charset="0"/>
                          <a:ea typeface="+mn-ea"/>
                          <a:cs typeface="+mn-cs"/>
                        </a:rPr>
                        <m:t>=</m:t>
                      </m:r>
                      <m:f>
                        <m:fPr>
                          <m:ctrlPr>
                            <a:rPr lang="en-CA" sz="1800" i="1" kern="100">
                              <a:solidFill>
                                <a:schemeClr val="tx1"/>
                              </a:solidFill>
                              <a:latin typeface="Cambria Math" panose="02040503050406030204" pitchFamily="18" charset="0"/>
                              <a:ea typeface="+mn-ea"/>
                              <a:cs typeface="+mn-cs"/>
                            </a:rPr>
                          </m:ctrlPr>
                        </m:fPr>
                        <m:num>
                          <m:sSup>
                            <m:sSupPr>
                              <m:ctrlPr>
                                <a:rPr lang="en-CA" sz="1800" i="1" kern="100">
                                  <a:solidFill>
                                    <a:schemeClr val="tx1"/>
                                  </a:solidFill>
                                  <a:latin typeface="Cambria Math" panose="02040503050406030204" pitchFamily="18" charset="0"/>
                                  <a:ea typeface="+mn-ea"/>
                                  <a:cs typeface="+mn-cs"/>
                                </a:rPr>
                              </m:ctrlPr>
                            </m:sSupPr>
                            <m:e>
                              <m:r>
                                <a:rPr lang="en-CA" sz="1800" i="1" kern="100">
                                  <a:solidFill>
                                    <a:schemeClr val="tx1"/>
                                  </a:solidFill>
                                  <a:latin typeface="Cambria Math" panose="02040503050406030204" pitchFamily="18" charset="0"/>
                                  <a:ea typeface="+mn-ea"/>
                                  <a:cs typeface="+mn-cs"/>
                                </a:rPr>
                                <m:t>𝑊</m:t>
                              </m:r>
                            </m:e>
                            <m:sup>
                              <m:r>
                                <a:rPr lang="en-CA" sz="1800" i="1" kern="100">
                                  <a:solidFill>
                                    <a:schemeClr val="tx1"/>
                                  </a:solidFill>
                                  <a:latin typeface="Cambria Math" panose="02040503050406030204" pitchFamily="18" charset="0"/>
                                  <a:ea typeface="+mn-ea"/>
                                  <a:cs typeface="+mn-cs"/>
                                </a:rPr>
                                <m:t>2</m:t>
                              </m:r>
                            </m:sup>
                          </m:sSup>
                        </m:num>
                        <m:den>
                          <m:d>
                            <m:dPr>
                              <m:ctrlPr>
                                <a:rPr lang="en-CA" sz="1800" i="1" kern="100">
                                  <a:solidFill>
                                    <a:schemeClr val="tx1"/>
                                  </a:solidFill>
                                  <a:latin typeface="Cambria Math" panose="02040503050406030204" pitchFamily="18" charset="0"/>
                                  <a:ea typeface="+mn-ea"/>
                                  <a:cs typeface="+mn-cs"/>
                                </a:rPr>
                              </m:ctrlPr>
                            </m:dPr>
                            <m:e>
                              <m:sSub>
                                <m:sSubPr>
                                  <m:ctrlPr>
                                    <a:rPr lang="en-CA" sz="1800" i="1" kern="100">
                                      <a:solidFill>
                                        <a:schemeClr val="tx1"/>
                                      </a:solidFill>
                                      <a:latin typeface="Cambria Math" panose="02040503050406030204" pitchFamily="18" charset="0"/>
                                      <a:ea typeface="+mn-ea"/>
                                      <a:cs typeface="+mn-cs"/>
                                    </a:rPr>
                                  </m:ctrlPr>
                                </m:sSubPr>
                                <m:e>
                                  <m:r>
                                    <a:rPr lang="en-CA" sz="1800" i="1" kern="100">
                                      <a:solidFill>
                                        <a:schemeClr val="tx1"/>
                                      </a:solidFill>
                                      <a:latin typeface="Cambria Math" panose="02040503050406030204" pitchFamily="18" charset="0"/>
                                      <a:ea typeface="+mn-ea"/>
                                      <a:cs typeface="+mn-cs"/>
                                    </a:rPr>
                                    <m:t>𝜇</m:t>
                                  </m:r>
                                </m:e>
                                <m:sub>
                                  <m:r>
                                    <a:rPr lang="en-CA" sz="1800" i="1" kern="100">
                                      <a:solidFill>
                                        <a:schemeClr val="tx1"/>
                                      </a:solidFill>
                                      <a:latin typeface="Cambria Math" panose="02040503050406030204" pitchFamily="18" charset="0"/>
                                      <a:ea typeface="+mn-ea"/>
                                      <a:cs typeface="+mn-cs"/>
                                    </a:rPr>
                                    <m:t>𝑛</m:t>
                                  </m:r>
                                </m:sub>
                              </m:sSub>
                              <m:r>
                                <a:rPr lang="en-CA" sz="1800" i="1" kern="100">
                                  <a:solidFill>
                                    <a:schemeClr val="tx1"/>
                                  </a:solidFill>
                                  <a:latin typeface="Cambria Math" panose="02040503050406030204" pitchFamily="18" charset="0"/>
                                  <a:ea typeface="+mn-ea"/>
                                  <a:cs typeface="+mn-cs"/>
                                </a:rPr>
                                <m:t>+</m:t>
                              </m:r>
                              <m:sSub>
                                <m:sSubPr>
                                  <m:ctrlPr>
                                    <a:rPr lang="en-CA" sz="1800" i="1" kern="100">
                                      <a:solidFill>
                                        <a:schemeClr val="tx1"/>
                                      </a:solidFill>
                                      <a:latin typeface="Cambria Math" panose="02040503050406030204" pitchFamily="18" charset="0"/>
                                      <a:ea typeface="+mn-ea"/>
                                      <a:cs typeface="+mn-cs"/>
                                    </a:rPr>
                                  </m:ctrlPr>
                                </m:sSubPr>
                                <m:e>
                                  <m:r>
                                    <a:rPr lang="en-CA" sz="1800" i="1" kern="100">
                                      <a:solidFill>
                                        <a:schemeClr val="tx1"/>
                                      </a:solidFill>
                                      <a:latin typeface="Cambria Math" panose="02040503050406030204" pitchFamily="18" charset="0"/>
                                      <a:ea typeface="+mn-ea"/>
                                      <a:cs typeface="+mn-cs"/>
                                    </a:rPr>
                                    <m:t>𝜇</m:t>
                                  </m:r>
                                </m:e>
                                <m:sub>
                                  <m:r>
                                    <a:rPr lang="en-CA" sz="1800" i="1" kern="100">
                                      <a:solidFill>
                                        <a:schemeClr val="tx1"/>
                                      </a:solidFill>
                                      <a:latin typeface="Cambria Math" panose="02040503050406030204" pitchFamily="18" charset="0"/>
                                      <a:ea typeface="+mn-ea"/>
                                      <a:cs typeface="+mn-cs"/>
                                    </a:rPr>
                                    <m:t>𝑝</m:t>
                                  </m:r>
                                </m:sub>
                              </m:sSub>
                            </m:e>
                          </m:d>
                          <m:r>
                            <a:rPr lang="en-CA" sz="1800" i="1" kern="100">
                              <a:solidFill>
                                <a:schemeClr val="tx1"/>
                              </a:solidFill>
                              <a:latin typeface="Cambria Math" panose="02040503050406030204" pitchFamily="18" charset="0"/>
                              <a:ea typeface="+mn-ea"/>
                              <a:cs typeface="+mn-cs"/>
                            </a:rPr>
                            <m:t>𝜏</m:t>
                          </m:r>
                          <m:sSub>
                            <m:sSubPr>
                              <m:ctrlPr>
                                <a:rPr lang="en-CA" sz="1800" i="1" kern="100">
                                  <a:solidFill>
                                    <a:schemeClr val="tx1"/>
                                  </a:solidFill>
                                  <a:latin typeface="Cambria Math" panose="02040503050406030204" pitchFamily="18" charset="0"/>
                                  <a:ea typeface="+mn-ea"/>
                                  <a:cs typeface="+mn-cs"/>
                                </a:rPr>
                              </m:ctrlPr>
                            </m:sSubPr>
                            <m:e>
                              <m:r>
                                <a:rPr lang="en-CA" sz="1800" i="1" kern="100">
                                  <a:solidFill>
                                    <a:schemeClr val="tx1"/>
                                  </a:solidFill>
                                  <a:latin typeface="Cambria Math" panose="02040503050406030204" pitchFamily="18" charset="0"/>
                                  <a:ea typeface="+mn-ea"/>
                                  <a:cs typeface="+mn-cs"/>
                                </a:rPr>
                                <m:t>𝐼</m:t>
                              </m:r>
                            </m:e>
                            <m:sub>
                              <m:r>
                                <a:rPr lang="en-CA" sz="1800" i="1" kern="100">
                                  <a:solidFill>
                                    <a:schemeClr val="tx1"/>
                                  </a:solidFill>
                                  <a:latin typeface="Cambria Math" panose="02040503050406030204" pitchFamily="18" charset="0"/>
                                  <a:ea typeface="+mn-ea"/>
                                  <a:cs typeface="+mn-cs"/>
                                </a:rPr>
                                <m:t>𝑓𝑤𝑑</m:t>
                              </m:r>
                            </m:sub>
                          </m:sSub>
                        </m:den>
                      </m:f>
                      <m:r>
                        <a:rPr lang="en-CA" sz="1800" i="1" kern="100">
                          <a:solidFill>
                            <a:schemeClr val="tx1"/>
                          </a:solidFill>
                          <a:latin typeface="Cambria Math" panose="02040503050406030204" pitchFamily="18" charset="0"/>
                          <a:ea typeface="+mn-ea"/>
                          <a:cs typeface="+mn-cs"/>
                        </a:rPr>
                        <m:t>, </m:t>
                      </m:r>
                      <m:r>
                        <a:rPr lang="en-CA" sz="1800" i="1" kern="100">
                          <a:solidFill>
                            <a:schemeClr val="tx1"/>
                          </a:solidFill>
                          <a:latin typeface="Cambria Math" panose="02040503050406030204" pitchFamily="18" charset="0"/>
                          <a:ea typeface="+mn-ea"/>
                          <a:cs typeface="+mn-cs"/>
                        </a:rPr>
                        <m:t>𝑓𝑜𝑟</m:t>
                      </m:r>
                      <m:r>
                        <a:rPr lang="en-CA" sz="1800" i="1" kern="100">
                          <a:solidFill>
                            <a:schemeClr val="tx1"/>
                          </a:solidFill>
                          <a:latin typeface="Cambria Math" panose="02040503050406030204" pitchFamily="18" charset="0"/>
                          <a:ea typeface="+mn-ea"/>
                          <a:cs typeface="+mn-cs"/>
                        </a:rPr>
                        <m:t> </m:t>
                      </m:r>
                      <m:r>
                        <a:rPr lang="en-CA" sz="1800" i="1" kern="100">
                          <a:solidFill>
                            <a:schemeClr val="tx1"/>
                          </a:solidFill>
                          <a:latin typeface="Cambria Math" panose="02040503050406030204" pitchFamily="18" charset="0"/>
                          <a:ea typeface="+mn-ea"/>
                          <a:cs typeface="+mn-cs"/>
                        </a:rPr>
                        <m:t>𝑓</m:t>
                      </m:r>
                      <m:r>
                        <a:rPr lang="en-CA" sz="1800" i="1" kern="100">
                          <a:solidFill>
                            <a:schemeClr val="tx1"/>
                          </a:solidFill>
                          <a:latin typeface="Cambria Math" panose="02040503050406030204" pitchFamily="18" charset="0"/>
                          <a:ea typeface="+mn-ea"/>
                          <a:cs typeface="+mn-cs"/>
                        </a:rPr>
                        <m:t>&gt;</m:t>
                      </m:r>
                      <m:f>
                        <m:fPr>
                          <m:ctrlPr>
                            <a:rPr lang="en-CA" sz="1800" i="1" kern="100">
                              <a:solidFill>
                                <a:schemeClr val="tx1"/>
                              </a:solidFill>
                              <a:latin typeface="Cambria Math" panose="02040503050406030204" pitchFamily="18" charset="0"/>
                              <a:ea typeface="+mn-ea"/>
                              <a:cs typeface="+mn-cs"/>
                            </a:rPr>
                          </m:ctrlPr>
                        </m:fPr>
                        <m:num>
                          <m:r>
                            <a:rPr lang="en-CA" sz="1800" i="1" kern="100">
                              <a:solidFill>
                                <a:schemeClr val="tx1"/>
                              </a:solidFill>
                              <a:latin typeface="Cambria Math" panose="02040503050406030204" pitchFamily="18" charset="0"/>
                              <a:ea typeface="+mn-ea"/>
                              <a:cs typeface="+mn-cs"/>
                            </a:rPr>
                            <m:t>1300</m:t>
                          </m:r>
                        </m:num>
                        <m:den>
                          <m:sSup>
                            <m:sSupPr>
                              <m:ctrlPr>
                                <a:rPr lang="en-CA" sz="1800" i="1" kern="100">
                                  <a:solidFill>
                                    <a:schemeClr val="tx1"/>
                                  </a:solidFill>
                                  <a:latin typeface="Cambria Math" panose="02040503050406030204" pitchFamily="18" charset="0"/>
                                  <a:ea typeface="+mn-ea"/>
                                  <a:cs typeface="+mn-cs"/>
                                </a:rPr>
                              </m:ctrlPr>
                            </m:sSupPr>
                            <m:e>
                              <m:r>
                                <a:rPr lang="en-CA" sz="1800" i="1" kern="100">
                                  <a:solidFill>
                                    <a:schemeClr val="tx1"/>
                                  </a:solidFill>
                                  <a:latin typeface="Cambria Math" panose="02040503050406030204" pitchFamily="18" charset="0"/>
                                  <a:ea typeface="+mn-ea"/>
                                  <a:cs typeface="+mn-cs"/>
                                </a:rPr>
                                <m:t>𝑊</m:t>
                              </m:r>
                            </m:e>
                            <m:sup>
                              <m:r>
                                <a:rPr lang="en-CA" sz="1800" i="1" kern="100">
                                  <a:solidFill>
                                    <a:schemeClr val="tx1"/>
                                  </a:solidFill>
                                  <a:latin typeface="Cambria Math" panose="02040503050406030204" pitchFamily="18" charset="0"/>
                                  <a:ea typeface="+mn-ea"/>
                                  <a:cs typeface="+mn-cs"/>
                                </a:rPr>
                                <m:t>2</m:t>
                              </m:r>
                            </m:sup>
                          </m:sSup>
                        </m:den>
                      </m:f>
                      <m:r>
                        <a:rPr lang="en-CA" sz="1800" i="1" kern="100">
                          <a:solidFill>
                            <a:schemeClr val="tx1"/>
                          </a:solidFill>
                          <a:latin typeface="Cambria Math" panose="02040503050406030204" pitchFamily="18" charset="0"/>
                          <a:ea typeface="+mn-ea"/>
                          <a:cs typeface="+mn-cs"/>
                        </a:rPr>
                        <m:t> </m:t>
                      </m:r>
                    </m:oMath>
                  </m:oMathPara>
                </a14:m>
                <a:endParaRPr lang="en-CA" sz="1800" kern="100" dirty="0">
                  <a:solidFill>
                    <a:schemeClr val="tx1"/>
                  </a:solidFill>
                  <a:latin typeface="Calibri" panose="020F0502020204030204" pitchFamily="34" charset="0"/>
                  <a:ea typeface="+mn-ea"/>
                  <a:cs typeface="Times New Roman" panose="02020603050405020304" pitchFamily="18" charset="0"/>
                </a:endParaRPr>
              </a:p>
              <a:p>
                <a:pPr algn="r" defTabSz="301752">
                  <a:lnSpc>
                    <a:spcPct val="107000"/>
                  </a:lnSpc>
                  <a:spcAft>
                    <a:spcPts val="528"/>
                  </a:spcAft>
                </a:pPr>
                <a:r>
                  <a:rPr lang="en-CA" sz="1800" kern="100" dirty="0">
                    <a:solidFill>
                      <a:schemeClr val="tx1"/>
                    </a:solidFill>
                    <a:latin typeface="Calibri" panose="020F0502020204030204" pitchFamily="34" charset="0"/>
                    <a:ea typeface="+mn-ea"/>
                    <a:cs typeface="Times New Roman" panose="02020603050405020304" pitchFamily="18" charset="0"/>
                  </a:rPr>
                  <a:t>				</a:t>
                </a:r>
              </a:p>
              <a:p>
                <a:pPr defTabSz="301752">
                  <a:lnSpc>
                    <a:spcPct val="107000"/>
                  </a:lnSpc>
                  <a:spcAft>
                    <a:spcPts val="528"/>
                  </a:spcAft>
                </a:pPr>
                <a:r>
                  <a:rPr lang="en-CA" sz="1800" kern="100" dirty="0">
                    <a:solidFill>
                      <a:schemeClr val="tx1"/>
                    </a:solidFill>
                    <a:latin typeface="Calibri" panose="020F0502020204030204" pitchFamily="34" charset="0"/>
                    <a:ea typeface="+mn-ea"/>
                    <a:cs typeface="Times New Roman" panose="02020603050405020304" pitchFamily="18" charset="0"/>
                  </a:rPr>
                  <a:t>Where:</a:t>
                </a:r>
              </a:p>
              <a:p>
                <a:pPr marL="226314" indent="-226314" defTabSz="301752">
                  <a:lnSpc>
                    <a:spcPct val="107000"/>
                  </a:lnSpc>
                  <a:buFont typeface="Symbol" panose="05050102010706020507" pitchFamily="18" charset="2"/>
                  <a:buChar char=""/>
                </a:pPr>
                <a:r>
                  <a:rPr lang="en-CA" sz="1800" kern="100" dirty="0">
                    <a:solidFill>
                      <a:schemeClr val="tx1"/>
                    </a:solidFill>
                    <a:latin typeface="Calibri" panose="020F0502020204030204" pitchFamily="34" charset="0"/>
                    <a:ea typeface="+mn-ea"/>
                    <a:cs typeface="Times New Roman" panose="02020603050405020304" pitchFamily="18" charset="0"/>
                  </a:rPr>
                  <a:t>R</a:t>
                </a:r>
                <a:r>
                  <a:rPr lang="en-CA" sz="1800" kern="100" baseline="-25000" dirty="0">
                    <a:solidFill>
                      <a:schemeClr val="tx1"/>
                    </a:solidFill>
                    <a:latin typeface="Calibri" panose="020F0502020204030204" pitchFamily="34" charset="0"/>
                    <a:ea typeface="+mn-ea"/>
                    <a:cs typeface="Times New Roman" panose="02020603050405020304" pitchFamily="18" charset="0"/>
                  </a:rPr>
                  <a:t>s</a:t>
                </a:r>
                <a:r>
                  <a:rPr lang="en-CA" sz="1800" kern="100" dirty="0">
                    <a:solidFill>
                      <a:schemeClr val="tx1"/>
                    </a:solidFill>
                    <a:latin typeface="Calibri" panose="020F0502020204030204" pitchFamily="34" charset="0"/>
                    <a:ea typeface="+mn-ea"/>
                    <a:cs typeface="Times New Roman" panose="02020603050405020304" pitchFamily="18" charset="0"/>
                  </a:rPr>
                  <a:t> is the series resistance of the PIN diode (</a:t>
                </a:r>
                <a:r>
                  <a:rPr lang="en-CA" sz="1800" kern="100" dirty="0">
                    <a:solidFill>
                      <a:schemeClr val="tx1"/>
                    </a:solidFill>
                    <a:latin typeface="Calibri" panose="020F0502020204030204" pitchFamily="34" charset="0"/>
                    <a:ea typeface="+mn-ea"/>
                    <a:cs typeface="Calibri" panose="020F0502020204030204" pitchFamily="34" charset="0"/>
                  </a:rPr>
                  <a:t>Ω</a:t>
                </a:r>
                <a:r>
                  <a:rPr lang="en-CA" sz="1800" kern="100" dirty="0">
                    <a:solidFill>
                      <a:schemeClr val="tx1"/>
                    </a:solidFill>
                    <a:latin typeface="Calibri" panose="020F0502020204030204" pitchFamily="34" charset="0"/>
                    <a:ea typeface="+mn-ea"/>
                    <a:cs typeface="Times New Roman" panose="02020603050405020304" pitchFamily="18" charset="0"/>
                  </a:rPr>
                  <a:t>)</a:t>
                </a:r>
              </a:p>
              <a:p>
                <a:pPr marL="226314" indent="-226314" defTabSz="301752">
                  <a:lnSpc>
                    <a:spcPct val="107000"/>
                  </a:lnSpc>
                  <a:buFont typeface="Symbol" panose="05050102010706020507" pitchFamily="18" charset="2"/>
                  <a:buChar char=""/>
                </a:pPr>
                <a:r>
                  <a:rPr lang="en-CA" sz="1800" kern="100" dirty="0">
                    <a:solidFill>
                      <a:schemeClr val="tx1"/>
                    </a:solidFill>
                    <a:latin typeface="Calibri" panose="020F0502020204030204" pitchFamily="34" charset="0"/>
                    <a:ea typeface="+mn-ea"/>
                    <a:cs typeface="Times New Roman" panose="02020603050405020304" pitchFamily="18" charset="0"/>
                  </a:rPr>
                  <a:t>W is the width of the intrinsic region (</a:t>
                </a:r>
                <a:r>
                  <a:rPr lang="en-CA" sz="1800" kern="100" dirty="0">
                    <a:solidFill>
                      <a:schemeClr val="tx1"/>
                    </a:solidFill>
                    <a:latin typeface="Calibri" panose="020F0502020204030204" pitchFamily="34" charset="0"/>
                    <a:ea typeface="+mn-ea"/>
                    <a:cs typeface="Calibri" panose="020F0502020204030204" pitchFamily="34" charset="0"/>
                  </a:rPr>
                  <a:t>µ</a:t>
                </a:r>
                <a:r>
                  <a:rPr lang="en-CA" sz="1800" kern="100" dirty="0">
                    <a:solidFill>
                      <a:schemeClr val="tx1"/>
                    </a:solidFill>
                    <a:latin typeface="Calibri" panose="020F0502020204030204" pitchFamily="34" charset="0"/>
                    <a:ea typeface="+mn-ea"/>
                    <a:cs typeface="Times New Roman" panose="02020603050405020304" pitchFamily="18" charset="0"/>
                  </a:rPr>
                  <a:t>m)</a:t>
                </a:r>
              </a:p>
              <a:p>
                <a:pPr marL="226314" indent="-226314" defTabSz="301752">
                  <a:lnSpc>
                    <a:spcPct val="107000"/>
                  </a:lnSpc>
                  <a:buFont typeface="Symbol" panose="05050102010706020507" pitchFamily="18" charset="2"/>
                  <a:buChar char=""/>
                </a:pPr>
                <a:r>
                  <a:rPr lang="en-CA" sz="1800" kern="100" dirty="0">
                    <a:solidFill>
                      <a:schemeClr val="tx1"/>
                    </a:solidFill>
                    <a:latin typeface="Calibri" panose="020F0502020204030204" pitchFamily="34" charset="0"/>
                    <a:ea typeface="+mn-ea"/>
                    <a:cs typeface="Times New Roman" panose="02020603050405020304" pitchFamily="18" charset="0"/>
                  </a:rPr>
                  <a:t>f is the frequency of operation (MHz)</a:t>
                </a:r>
              </a:p>
              <a:p>
                <a:pPr marL="226314" indent="-226314" defTabSz="301752">
                  <a:lnSpc>
                    <a:spcPct val="107000"/>
                  </a:lnSpc>
                  <a:buFont typeface="Symbol" panose="05050102010706020507" pitchFamily="18" charset="2"/>
                  <a:buChar char=""/>
                </a:pPr>
                <a:r>
                  <a:rPr lang="en-CA" sz="1800" kern="100" dirty="0">
                    <a:solidFill>
                      <a:schemeClr val="tx1"/>
                    </a:solidFill>
                    <a:latin typeface="Calibri" panose="020F0502020204030204" pitchFamily="34" charset="0"/>
                    <a:ea typeface="+mn-ea"/>
                    <a:cs typeface="Calibri" panose="020F0502020204030204" pitchFamily="34" charset="0"/>
                  </a:rPr>
                  <a:t>τ</a:t>
                </a:r>
                <a:r>
                  <a:rPr lang="en-CA" sz="1800" kern="100" dirty="0">
                    <a:solidFill>
                      <a:schemeClr val="tx1"/>
                    </a:solidFill>
                    <a:latin typeface="Calibri" panose="020F0502020204030204" pitchFamily="34" charset="0"/>
                    <a:ea typeface="+mn-ea"/>
                    <a:cs typeface="Times New Roman" panose="02020603050405020304" pitchFamily="18" charset="0"/>
                  </a:rPr>
                  <a:t> is the carrier lifetime</a:t>
                </a:r>
              </a:p>
              <a:p>
                <a:pPr marL="226314" indent="-226314" defTabSz="301752">
                  <a:lnSpc>
                    <a:spcPct val="107000"/>
                  </a:lnSpc>
                  <a:buFont typeface="Symbol" panose="05050102010706020507" pitchFamily="18" charset="2"/>
                  <a:buChar char=""/>
                </a:pPr>
                <a:r>
                  <a:rPr lang="en-CA" sz="1800" kern="100" dirty="0">
                    <a:solidFill>
                      <a:schemeClr val="tx1"/>
                    </a:solidFill>
                    <a:latin typeface="Calibri" panose="020F0502020204030204" pitchFamily="34" charset="0"/>
                    <a:ea typeface="+mn-ea"/>
                    <a:cs typeface="Calibri" panose="020F0502020204030204" pitchFamily="34" charset="0"/>
                  </a:rPr>
                  <a:t>µ</a:t>
                </a:r>
                <a:r>
                  <a:rPr lang="en-CA" sz="1800" kern="100" baseline="-25000" dirty="0">
                    <a:solidFill>
                      <a:schemeClr val="tx1"/>
                    </a:solidFill>
                    <a:latin typeface="Calibri" panose="020F0502020204030204" pitchFamily="34" charset="0"/>
                    <a:ea typeface="+mn-ea"/>
                    <a:cs typeface="Times New Roman" panose="02020603050405020304" pitchFamily="18" charset="0"/>
                  </a:rPr>
                  <a:t>n</a:t>
                </a:r>
                <a:r>
                  <a:rPr lang="en-CA" sz="1800" kern="100" dirty="0">
                    <a:solidFill>
                      <a:schemeClr val="tx1"/>
                    </a:solidFill>
                    <a:latin typeface="Calibri" panose="020F0502020204030204" pitchFamily="34" charset="0"/>
                    <a:ea typeface="+mn-ea"/>
                    <a:cs typeface="Times New Roman" panose="02020603050405020304" pitchFamily="18" charset="0"/>
                  </a:rPr>
                  <a:t> is the electron mobility </a:t>
                </a:r>
              </a:p>
              <a:p>
                <a:pPr marL="226314" indent="-226314" defTabSz="301752">
                  <a:lnSpc>
                    <a:spcPct val="107000"/>
                  </a:lnSpc>
                  <a:spcAft>
                    <a:spcPts val="528"/>
                  </a:spcAft>
                  <a:buFont typeface="Symbol" panose="05050102010706020507" pitchFamily="18" charset="2"/>
                  <a:buChar char=""/>
                </a:pPr>
                <a:r>
                  <a:rPr lang="en-CA" sz="1800" kern="100" dirty="0">
                    <a:solidFill>
                      <a:schemeClr val="tx1"/>
                    </a:solidFill>
                    <a:latin typeface="Calibri" panose="020F0502020204030204" pitchFamily="34" charset="0"/>
                    <a:ea typeface="+mn-ea"/>
                    <a:cs typeface="Calibri" panose="020F0502020204030204" pitchFamily="34" charset="0"/>
                  </a:rPr>
                  <a:t>µ</a:t>
                </a:r>
                <a:r>
                  <a:rPr lang="en-CA" sz="1800" kern="100" baseline="-25000" dirty="0">
                    <a:solidFill>
                      <a:schemeClr val="tx1"/>
                    </a:solidFill>
                    <a:latin typeface="Calibri" panose="020F0502020204030204" pitchFamily="34" charset="0"/>
                    <a:ea typeface="+mn-ea"/>
                    <a:cs typeface="Times New Roman" panose="02020603050405020304" pitchFamily="18" charset="0"/>
                  </a:rPr>
                  <a:t>p</a:t>
                </a:r>
                <a:r>
                  <a:rPr lang="en-CA" sz="1800" kern="100" dirty="0">
                    <a:solidFill>
                      <a:schemeClr val="tx1"/>
                    </a:solidFill>
                    <a:latin typeface="Calibri" panose="020F0502020204030204" pitchFamily="34" charset="0"/>
                    <a:ea typeface="+mn-ea"/>
                    <a:cs typeface="Times New Roman" panose="02020603050405020304" pitchFamily="18" charset="0"/>
                  </a:rPr>
                  <a:t> is the hole mobility </a:t>
                </a:r>
                <a:endParaRPr lang="en-CA" sz="2800" kern="100" dirty="0">
                  <a:effectLst/>
                  <a:latin typeface="Calibri" panose="020F0502020204030204" pitchFamily="34" charset="0"/>
                  <a:ea typeface="Calibri" panose="020F0502020204030204" pitchFamily="34" charset="0"/>
                  <a:cs typeface="Times New Roman" panose="02020603050405020304" pitchFamily="18" charset="0"/>
                </a:endParaRPr>
              </a:p>
              <a:p>
                <a:pPr defTabSz="301752">
                  <a:spcAft>
                    <a:spcPts val="600"/>
                  </a:spcAft>
                </a:pPr>
                <a:endParaRPr lang="en-CA" dirty="0"/>
              </a:p>
            </p:txBody>
          </p:sp>
        </mc:Choice>
        <mc:Fallback>
          <p:sp>
            <p:nvSpPr>
              <p:cNvPr id="3" name="Content Placeholder 2">
                <a:extLst>
                  <a:ext uri="{FF2B5EF4-FFF2-40B4-BE49-F238E27FC236}">
                    <a16:creationId xmlns:a16="http://schemas.microsoft.com/office/drawing/2014/main" id="{E1FABAD7-614B-F669-D745-A3626F60B915}"/>
                  </a:ext>
                </a:extLst>
              </p:cNvPr>
              <p:cNvSpPr>
                <a:spLocks noRot="1" noChangeAspect="1" noMove="1" noResize="1" noEditPoints="1" noAdjustHandles="1" noChangeArrowheads="1" noChangeShapeType="1" noTextEdit="1"/>
              </p:cNvSpPr>
              <p:nvPr/>
            </p:nvSpPr>
            <p:spPr>
              <a:xfrm>
                <a:off x="790074" y="2529110"/>
                <a:ext cx="7439641" cy="2509846"/>
              </a:xfrm>
              <a:prstGeom prst="rect">
                <a:avLst/>
              </a:prstGeom>
              <a:blipFill>
                <a:blip r:embed="rId2"/>
                <a:stretch>
                  <a:fillRect l="-738" t="-1456" b="-63592"/>
                </a:stretch>
              </a:blipFill>
            </p:spPr>
            <p:txBody>
              <a:bodyPr/>
              <a:lstStyle/>
              <a:p>
                <a:r>
                  <a:rPr lang="en-CA">
                    <a:noFill/>
                  </a:rPr>
                  <a:t> </a:t>
                </a:r>
              </a:p>
            </p:txBody>
          </p:sp>
        </mc:Fallback>
      </mc:AlternateContent>
      <p:pic>
        <p:nvPicPr>
          <p:cNvPr id="4" name="Picture 3" descr="A black and white text&#10;&#10;Description automatically generated">
            <a:extLst>
              <a:ext uri="{FF2B5EF4-FFF2-40B4-BE49-F238E27FC236}">
                <a16:creationId xmlns:a16="http://schemas.microsoft.com/office/drawing/2014/main" id="{830059C8-DC39-65B5-2334-9BA9E880B891}"/>
              </a:ext>
            </a:extLst>
          </p:cNvPr>
          <p:cNvPicPr>
            <a:picLocks noChangeAspect="1"/>
          </p:cNvPicPr>
          <p:nvPr/>
        </p:nvPicPr>
        <p:blipFill>
          <a:blip r:embed="rId3"/>
          <a:stretch>
            <a:fillRect/>
          </a:stretch>
        </p:blipFill>
        <p:spPr>
          <a:xfrm>
            <a:off x="10489391" y="2672757"/>
            <a:ext cx="1055107" cy="32749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2">
            <a:extLst>
              <a:ext uri="{FF2B5EF4-FFF2-40B4-BE49-F238E27FC236}">
                <a16:creationId xmlns:a16="http://schemas.microsoft.com/office/drawing/2014/main" id="{8EB0BE38-3358-10CC-9F1F-ED36BD033A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8353628" y="4024971"/>
            <a:ext cx="1867830" cy="186783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76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FC5700F-7321-4B30-B1DC-BC4F2165B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Freeform 11">
            <a:extLst>
              <a:ext uri="{FF2B5EF4-FFF2-40B4-BE49-F238E27FC236}">
                <a16:creationId xmlns:a16="http://schemas.microsoft.com/office/drawing/2014/main" id="{8F50300C-C744-4948-BE34-534215C74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pic>
        <p:nvPicPr>
          <p:cNvPr id="43" name="Picture 42" descr="CPU with binary numbers and blueprint">
            <a:extLst>
              <a:ext uri="{FF2B5EF4-FFF2-40B4-BE49-F238E27FC236}">
                <a16:creationId xmlns:a16="http://schemas.microsoft.com/office/drawing/2014/main" id="{8F565F81-0E3C-8061-E8D3-BC900EFC3C2C}"/>
              </a:ext>
            </a:extLst>
          </p:cNvPr>
          <p:cNvPicPr>
            <a:picLocks noChangeAspect="1"/>
          </p:cNvPicPr>
          <p:nvPr/>
        </p:nvPicPr>
        <p:blipFill rotWithShape="1">
          <a:blip r:embed="rId2"/>
          <a:srcRect l="33856" r="27956"/>
          <a:stretch/>
        </p:blipFill>
        <p:spPr>
          <a:xfrm>
            <a:off x="20" y="1731"/>
            <a:ext cx="4655830" cy="6858000"/>
          </a:xfrm>
          <a:prstGeom prst="rect">
            <a:avLst/>
          </a:prstGeom>
        </p:spPr>
      </p:pic>
      <p:grpSp>
        <p:nvGrpSpPr>
          <p:cNvPr id="44" name="Group 43">
            <a:extLst>
              <a:ext uri="{FF2B5EF4-FFF2-40B4-BE49-F238E27FC236}">
                <a16:creationId xmlns:a16="http://schemas.microsoft.com/office/drawing/2014/main" id="{3EF50F21-ED59-4E25-B7BC-73AD45B395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54305" y="228600"/>
            <a:ext cx="2851523" cy="6638625"/>
            <a:chOff x="2487613" y="285750"/>
            <a:chExt cx="2428875" cy="5654676"/>
          </a:xfrm>
          <a:solidFill>
            <a:schemeClr val="accent1">
              <a:lumMod val="75000"/>
              <a:alpha val="40000"/>
            </a:schemeClr>
          </a:solidFill>
        </p:grpSpPr>
        <p:sp>
          <p:nvSpPr>
            <p:cNvPr id="45" name="Freeform 11">
              <a:extLst>
                <a:ext uri="{FF2B5EF4-FFF2-40B4-BE49-F238E27FC236}">
                  <a16:creationId xmlns:a16="http://schemas.microsoft.com/office/drawing/2014/main" id="{B4BBD743-AED0-444D-9902-8DB24436E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A"/>
            </a:p>
          </p:txBody>
        </p:sp>
        <p:sp>
          <p:nvSpPr>
            <p:cNvPr id="46" name="Freeform 12">
              <a:extLst>
                <a:ext uri="{FF2B5EF4-FFF2-40B4-BE49-F238E27FC236}">
                  <a16:creationId xmlns:a16="http://schemas.microsoft.com/office/drawing/2014/main" id="{AD54B70A-5178-48BC-B033-10C4CA75E2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A"/>
            </a:p>
          </p:txBody>
        </p:sp>
        <p:sp>
          <p:nvSpPr>
            <p:cNvPr id="47" name="Freeform 13">
              <a:extLst>
                <a:ext uri="{FF2B5EF4-FFF2-40B4-BE49-F238E27FC236}">
                  <a16:creationId xmlns:a16="http://schemas.microsoft.com/office/drawing/2014/main" id="{20FBEA6E-CA5E-44BD-B307-ABC9ECECFB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A"/>
            </a:p>
          </p:txBody>
        </p:sp>
        <p:sp>
          <p:nvSpPr>
            <p:cNvPr id="48" name="Freeform 14">
              <a:extLst>
                <a:ext uri="{FF2B5EF4-FFF2-40B4-BE49-F238E27FC236}">
                  <a16:creationId xmlns:a16="http://schemas.microsoft.com/office/drawing/2014/main" id="{D99675B1-DB47-4C3A-AB88-AAFF5D482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A"/>
            </a:p>
          </p:txBody>
        </p:sp>
        <p:sp>
          <p:nvSpPr>
            <p:cNvPr id="49" name="Freeform 15">
              <a:extLst>
                <a:ext uri="{FF2B5EF4-FFF2-40B4-BE49-F238E27FC236}">
                  <a16:creationId xmlns:a16="http://schemas.microsoft.com/office/drawing/2014/main" id="{E31454EC-7A3E-4AC8-AABC-52AA6AA7E8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A"/>
            </a:p>
          </p:txBody>
        </p:sp>
        <p:sp>
          <p:nvSpPr>
            <p:cNvPr id="50" name="Freeform 16">
              <a:extLst>
                <a:ext uri="{FF2B5EF4-FFF2-40B4-BE49-F238E27FC236}">
                  <a16:creationId xmlns:a16="http://schemas.microsoft.com/office/drawing/2014/main" id="{3109BB6F-A346-49B5-82E9-F2650BBF1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A"/>
            </a:p>
          </p:txBody>
        </p:sp>
        <p:sp>
          <p:nvSpPr>
            <p:cNvPr id="51" name="Freeform 17">
              <a:extLst>
                <a:ext uri="{FF2B5EF4-FFF2-40B4-BE49-F238E27FC236}">
                  <a16:creationId xmlns:a16="http://schemas.microsoft.com/office/drawing/2014/main" id="{F81FA27F-C104-4E7D-BE92-7A2811CDD4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A"/>
            </a:p>
          </p:txBody>
        </p:sp>
        <p:sp>
          <p:nvSpPr>
            <p:cNvPr id="52" name="Freeform 18">
              <a:extLst>
                <a:ext uri="{FF2B5EF4-FFF2-40B4-BE49-F238E27FC236}">
                  <a16:creationId xmlns:a16="http://schemas.microsoft.com/office/drawing/2014/main" id="{B677B330-FB3E-4C6C-919C-12B90BE61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A"/>
            </a:p>
          </p:txBody>
        </p:sp>
        <p:sp>
          <p:nvSpPr>
            <p:cNvPr id="53" name="Freeform 19">
              <a:extLst>
                <a:ext uri="{FF2B5EF4-FFF2-40B4-BE49-F238E27FC236}">
                  <a16:creationId xmlns:a16="http://schemas.microsoft.com/office/drawing/2014/main" id="{6BE1B8BD-E8A5-4794-81A6-F0AC9F3C9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A"/>
            </a:p>
          </p:txBody>
        </p:sp>
        <p:sp>
          <p:nvSpPr>
            <p:cNvPr id="54" name="Freeform 20">
              <a:extLst>
                <a:ext uri="{FF2B5EF4-FFF2-40B4-BE49-F238E27FC236}">
                  <a16:creationId xmlns:a16="http://schemas.microsoft.com/office/drawing/2014/main" id="{18C329D0-2CD6-440D-8585-7BE8A8135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A"/>
            </a:p>
          </p:txBody>
        </p:sp>
        <p:sp>
          <p:nvSpPr>
            <p:cNvPr id="55" name="Freeform 21">
              <a:extLst>
                <a:ext uri="{FF2B5EF4-FFF2-40B4-BE49-F238E27FC236}">
                  <a16:creationId xmlns:a16="http://schemas.microsoft.com/office/drawing/2014/main" id="{DD7E021D-22D7-42E8-9DDE-FF9AB9482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A"/>
            </a:p>
          </p:txBody>
        </p:sp>
        <p:sp>
          <p:nvSpPr>
            <p:cNvPr id="56" name="Freeform 22">
              <a:extLst>
                <a:ext uri="{FF2B5EF4-FFF2-40B4-BE49-F238E27FC236}">
                  <a16:creationId xmlns:a16="http://schemas.microsoft.com/office/drawing/2014/main" id="{7E3DAB05-2B17-4064-B002-E9BCAFE084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A"/>
            </a:p>
          </p:txBody>
        </p:sp>
      </p:grpSp>
      <p:grpSp>
        <p:nvGrpSpPr>
          <p:cNvPr id="57" name="Group 56">
            <a:extLst>
              <a:ext uri="{FF2B5EF4-FFF2-40B4-BE49-F238E27FC236}">
                <a16:creationId xmlns:a16="http://schemas.microsoft.com/office/drawing/2014/main" id="{672F9DC4-C2C4-43CF-9C2C-2EE1826F77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1520" y="-30"/>
            <a:ext cx="2356675" cy="6853284"/>
            <a:chOff x="6627813" y="195452"/>
            <a:chExt cx="1952625" cy="5678299"/>
          </a:xfrm>
          <a:solidFill>
            <a:schemeClr val="accent1"/>
          </a:solidFill>
        </p:grpSpPr>
        <p:sp>
          <p:nvSpPr>
            <p:cNvPr id="28" name="Freeform 27">
              <a:extLst>
                <a:ext uri="{FF2B5EF4-FFF2-40B4-BE49-F238E27FC236}">
                  <a16:creationId xmlns:a16="http://schemas.microsoft.com/office/drawing/2014/main" id="{4E0064C5-2224-49BF-884A-D0118AEA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A"/>
            </a:p>
          </p:txBody>
        </p:sp>
        <p:sp>
          <p:nvSpPr>
            <p:cNvPr id="29" name="Freeform 28">
              <a:extLst>
                <a:ext uri="{FF2B5EF4-FFF2-40B4-BE49-F238E27FC236}">
                  <a16:creationId xmlns:a16="http://schemas.microsoft.com/office/drawing/2014/main" id="{0D33309E-8132-42DA-B37B-4CAF0F6D1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A"/>
            </a:p>
          </p:txBody>
        </p:sp>
        <p:sp>
          <p:nvSpPr>
            <p:cNvPr id="30" name="Freeform 29">
              <a:extLst>
                <a:ext uri="{FF2B5EF4-FFF2-40B4-BE49-F238E27FC236}">
                  <a16:creationId xmlns:a16="http://schemas.microsoft.com/office/drawing/2014/main" id="{739DA087-BAEC-4E31-946D-3BA859C62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A"/>
            </a:p>
          </p:txBody>
        </p:sp>
        <p:sp>
          <p:nvSpPr>
            <p:cNvPr id="31" name="Freeform 30">
              <a:extLst>
                <a:ext uri="{FF2B5EF4-FFF2-40B4-BE49-F238E27FC236}">
                  <a16:creationId xmlns:a16="http://schemas.microsoft.com/office/drawing/2014/main" id="{395F1535-595E-4F4C-BEC0-F2EA9062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A"/>
            </a:p>
          </p:txBody>
        </p:sp>
        <p:sp>
          <p:nvSpPr>
            <p:cNvPr id="32" name="Freeform 31">
              <a:extLst>
                <a:ext uri="{FF2B5EF4-FFF2-40B4-BE49-F238E27FC236}">
                  <a16:creationId xmlns:a16="http://schemas.microsoft.com/office/drawing/2014/main" id="{FFFD4D55-2142-47EB-B7EB-5C049C731E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A"/>
            </a:p>
          </p:txBody>
        </p:sp>
        <p:sp>
          <p:nvSpPr>
            <p:cNvPr id="33" name="Freeform 32">
              <a:extLst>
                <a:ext uri="{FF2B5EF4-FFF2-40B4-BE49-F238E27FC236}">
                  <a16:creationId xmlns:a16="http://schemas.microsoft.com/office/drawing/2014/main" id="{22CAF07E-CB2F-438A-AD2E-86E3A409B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A"/>
            </a:p>
          </p:txBody>
        </p:sp>
        <p:sp>
          <p:nvSpPr>
            <p:cNvPr id="34" name="Freeform 33">
              <a:extLst>
                <a:ext uri="{FF2B5EF4-FFF2-40B4-BE49-F238E27FC236}">
                  <a16:creationId xmlns:a16="http://schemas.microsoft.com/office/drawing/2014/main" id="{148C41FD-1EDA-45D8-AAA4-E79A761984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A"/>
            </a:p>
          </p:txBody>
        </p:sp>
        <p:sp>
          <p:nvSpPr>
            <p:cNvPr id="35" name="Freeform 34">
              <a:extLst>
                <a:ext uri="{FF2B5EF4-FFF2-40B4-BE49-F238E27FC236}">
                  <a16:creationId xmlns:a16="http://schemas.microsoft.com/office/drawing/2014/main" id="{3D1F13F1-22C7-4224-85FE-622B9F3C9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A"/>
            </a:p>
          </p:txBody>
        </p:sp>
        <p:sp>
          <p:nvSpPr>
            <p:cNvPr id="36" name="Freeform 35">
              <a:extLst>
                <a:ext uri="{FF2B5EF4-FFF2-40B4-BE49-F238E27FC236}">
                  <a16:creationId xmlns:a16="http://schemas.microsoft.com/office/drawing/2014/main" id="{0AD99730-19F0-4DB7-8108-25AF31361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A"/>
            </a:p>
          </p:txBody>
        </p:sp>
        <p:sp>
          <p:nvSpPr>
            <p:cNvPr id="37" name="Freeform 36">
              <a:extLst>
                <a:ext uri="{FF2B5EF4-FFF2-40B4-BE49-F238E27FC236}">
                  <a16:creationId xmlns:a16="http://schemas.microsoft.com/office/drawing/2014/main" id="{143A6D61-3504-4654-982B-80B7F0B5B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A"/>
            </a:p>
          </p:txBody>
        </p:sp>
        <p:sp>
          <p:nvSpPr>
            <p:cNvPr id="38" name="Freeform 37">
              <a:extLst>
                <a:ext uri="{FF2B5EF4-FFF2-40B4-BE49-F238E27FC236}">
                  <a16:creationId xmlns:a16="http://schemas.microsoft.com/office/drawing/2014/main" id="{990038CA-7285-43A9-A8FE-30824AC14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A"/>
            </a:p>
          </p:txBody>
        </p:sp>
        <p:sp>
          <p:nvSpPr>
            <p:cNvPr id="39" name="Freeform 38">
              <a:extLst>
                <a:ext uri="{FF2B5EF4-FFF2-40B4-BE49-F238E27FC236}">
                  <a16:creationId xmlns:a16="http://schemas.microsoft.com/office/drawing/2014/main" id="{0346AEBE-37DC-4BAB-B50D-E0D7638434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A"/>
            </a:p>
          </p:txBody>
        </p:sp>
      </p:grpSp>
      <p:sp>
        <p:nvSpPr>
          <p:cNvPr id="2" name="Title 1">
            <a:extLst>
              <a:ext uri="{FF2B5EF4-FFF2-40B4-BE49-F238E27FC236}">
                <a16:creationId xmlns:a16="http://schemas.microsoft.com/office/drawing/2014/main" id="{934F3B21-1014-4295-6ED0-B033352EE685}"/>
              </a:ext>
            </a:extLst>
          </p:cNvPr>
          <p:cNvSpPr>
            <a:spLocks noGrp="1"/>
          </p:cNvSpPr>
          <p:nvPr>
            <p:ph type="title"/>
          </p:nvPr>
        </p:nvSpPr>
        <p:spPr>
          <a:xfrm>
            <a:off x="6483096" y="624110"/>
            <a:ext cx="5021516" cy="1280890"/>
          </a:xfrm>
        </p:spPr>
        <p:txBody>
          <a:bodyPr>
            <a:normAutofit/>
          </a:bodyPr>
          <a:lstStyle/>
          <a:p>
            <a:r>
              <a:rPr lang="en-CA"/>
              <a:t>PIN Diode Applications </a:t>
            </a:r>
            <a:endParaRPr lang="en-CA" dirty="0"/>
          </a:p>
        </p:txBody>
      </p:sp>
      <p:sp>
        <p:nvSpPr>
          <p:cNvPr id="41" name="Rectangle 40">
            <a:extLst>
              <a:ext uri="{FF2B5EF4-FFF2-40B4-BE49-F238E27FC236}">
                <a16:creationId xmlns:a16="http://schemas.microsoft.com/office/drawing/2014/main" id="{6CA72FCB-DBCC-435A-838B-682978F47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8" name="Content Placeholder 2">
            <a:extLst>
              <a:ext uri="{FF2B5EF4-FFF2-40B4-BE49-F238E27FC236}">
                <a16:creationId xmlns:a16="http://schemas.microsoft.com/office/drawing/2014/main" id="{FEB6E9C1-AE5C-29B0-B6F6-38ACA00F2E69}"/>
              </a:ext>
            </a:extLst>
          </p:cNvPr>
          <p:cNvSpPr>
            <a:spLocks noGrp="1"/>
          </p:cNvSpPr>
          <p:nvPr>
            <p:ph idx="1"/>
          </p:nvPr>
        </p:nvSpPr>
        <p:spPr>
          <a:xfrm>
            <a:off x="6438191" y="2133600"/>
            <a:ext cx="5066419" cy="3777622"/>
          </a:xfrm>
        </p:spPr>
        <p:txBody>
          <a:bodyPr>
            <a:normAutofit/>
          </a:bodyPr>
          <a:lstStyle/>
          <a:p>
            <a:r>
              <a:rPr lang="en-CA"/>
              <a:t>RF (High Frequency) Switches – great for switching large RF powers with small bias currents</a:t>
            </a:r>
          </a:p>
          <a:p>
            <a:r>
              <a:rPr lang="en-CA"/>
              <a:t>Variable Attenuators (variable voltage dividers – controlled by bias current)</a:t>
            </a:r>
          </a:p>
          <a:p>
            <a:r>
              <a:rPr lang="en-CA"/>
              <a:t>Modulators</a:t>
            </a:r>
          </a:p>
          <a:p>
            <a:r>
              <a:rPr lang="en-CA"/>
              <a:t>Phase Shifters</a:t>
            </a:r>
          </a:p>
          <a:p>
            <a:r>
              <a:rPr lang="en-CA"/>
              <a:t>Optical Detectors (used in fiber communication systems)</a:t>
            </a:r>
          </a:p>
          <a:p>
            <a:endParaRPr lang="en-CA"/>
          </a:p>
        </p:txBody>
      </p:sp>
    </p:spTree>
    <p:extLst>
      <p:ext uri="{BB962C8B-B14F-4D97-AF65-F5344CB8AC3E}">
        <p14:creationId xmlns:p14="http://schemas.microsoft.com/office/powerpoint/2010/main" val="472897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492BC6F-340C-43AD-A7B2-A8C48CB30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1123E-5513-57BA-E2C2-5A53E2D0319E}"/>
              </a:ext>
            </a:extLst>
          </p:cNvPr>
          <p:cNvSpPr>
            <a:spLocks noGrp="1"/>
          </p:cNvSpPr>
          <p:nvPr>
            <p:ph type="title"/>
          </p:nvPr>
        </p:nvSpPr>
        <p:spPr>
          <a:xfrm>
            <a:off x="649224" y="645106"/>
            <a:ext cx="5122652" cy="1259894"/>
          </a:xfrm>
        </p:spPr>
        <p:txBody>
          <a:bodyPr>
            <a:normAutofit/>
          </a:bodyPr>
          <a:lstStyle/>
          <a:p>
            <a:r>
              <a:rPr lang="en-CA" dirty="0"/>
              <a:t>PIN Diode Switches</a:t>
            </a:r>
          </a:p>
        </p:txBody>
      </p:sp>
      <p:sp>
        <p:nvSpPr>
          <p:cNvPr id="3" name="Content Placeholder 2">
            <a:extLst>
              <a:ext uri="{FF2B5EF4-FFF2-40B4-BE49-F238E27FC236}">
                <a16:creationId xmlns:a16="http://schemas.microsoft.com/office/drawing/2014/main" id="{B4890FD3-2C08-9012-ABF0-672EBD4CB21C}"/>
              </a:ext>
            </a:extLst>
          </p:cNvPr>
          <p:cNvSpPr>
            <a:spLocks noGrp="1"/>
          </p:cNvSpPr>
          <p:nvPr>
            <p:ph idx="1"/>
          </p:nvPr>
        </p:nvSpPr>
        <p:spPr>
          <a:xfrm>
            <a:off x="649225" y="2133600"/>
            <a:ext cx="5122652" cy="3759253"/>
          </a:xfrm>
        </p:spPr>
        <p:txBody>
          <a:bodyPr>
            <a:normAutofit/>
          </a:bodyPr>
          <a:lstStyle/>
          <a:p>
            <a:r>
              <a:rPr lang="en-CA" dirty="0"/>
              <a:t>Diodes can either be used in series or in parallel (shunt)</a:t>
            </a:r>
          </a:p>
          <a:p>
            <a:r>
              <a:rPr lang="en-CA" dirty="0"/>
              <a:t>These type of switches either transmit the signal or reflect it back</a:t>
            </a:r>
          </a:p>
          <a:p>
            <a:r>
              <a:rPr lang="en-CA" dirty="0"/>
              <a:t>Isolation is a problem with series switches</a:t>
            </a:r>
          </a:p>
        </p:txBody>
      </p:sp>
      <p:sp>
        <p:nvSpPr>
          <p:cNvPr id="8" name="Rectangle 7">
            <a:extLst>
              <a:ext uri="{FF2B5EF4-FFF2-40B4-BE49-F238E27FC236}">
                <a16:creationId xmlns:a16="http://schemas.microsoft.com/office/drawing/2014/main" id="{E87CDA4E-AECC-4480-806C-01226E96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6040" y="645106"/>
            <a:ext cx="5451627" cy="5247747"/>
          </a:xfrm>
          <a:prstGeom prst="rect">
            <a:avLst/>
          </a:prstGeom>
          <a:solidFill>
            <a:schemeClr val="tx1"/>
          </a:solidFill>
          <a:ln w="12700" cap="sq">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circuit&#10;&#10;Description automatically generated">
            <a:extLst>
              <a:ext uri="{FF2B5EF4-FFF2-40B4-BE49-F238E27FC236}">
                <a16:creationId xmlns:a16="http://schemas.microsoft.com/office/drawing/2014/main" id="{573A2DB8-5CA9-04F5-3902-B083B5ECA9E0}"/>
              </a:ext>
            </a:extLst>
          </p:cNvPr>
          <p:cNvPicPr>
            <a:picLocks noChangeAspect="1"/>
          </p:cNvPicPr>
          <p:nvPr/>
        </p:nvPicPr>
        <p:blipFill>
          <a:blip r:embed="rId2"/>
          <a:stretch>
            <a:fillRect/>
          </a:stretch>
        </p:blipFill>
        <p:spPr>
          <a:xfrm>
            <a:off x="7188825" y="809698"/>
            <a:ext cx="3238644" cy="2534239"/>
          </a:xfrm>
          <a:prstGeom prst="rect">
            <a:avLst/>
          </a:prstGeom>
        </p:spPr>
      </p:pic>
      <p:pic>
        <p:nvPicPr>
          <p:cNvPr id="5" name="Picture 4" descr="A diagram of a power supply&#10;&#10;Description automatically generated">
            <a:extLst>
              <a:ext uri="{FF2B5EF4-FFF2-40B4-BE49-F238E27FC236}">
                <a16:creationId xmlns:a16="http://schemas.microsoft.com/office/drawing/2014/main" id="{62F8A9B4-A10D-5E0E-D0EA-1E1B07299361}"/>
              </a:ext>
            </a:extLst>
          </p:cNvPr>
          <p:cNvPicPr>
            <a:picLocks noChangeAspect="1"/>
          </p:cNvPicPr>
          <p:nvPr/>
        </p:nvPicPr>
        <p:blipFill>
          <a:blip r:embed="rId3"/>
          <a:stretch>
            <a:fillRect/>
          </a:stretch>
        </p:blipFill>
        <p:spPr>
          <a:xfrm>
            <a:off x="7387426" y="3508529"/>
            <a:ext cx="2848854" cy="2214984"/>
          </a:xfrm>
          <a:prstGeom prst="rect">
            <a:avLst/>
          </a:prstGeom>
        </p:spPr>
      </p:pic>
      <p:sp>
        <p:nvSpPr>
          <p:cNvPr id="9" name="Freeform 12">
            <a:extLst>
              <a:ext uri="{FF2B5EF4-FFF2-40B4-BE49-F238E27FC236}">
                <a16:creationId xmlns:a16="http://schemas.microsoft.com/office/drawing/2014/main" id="{AC45D00F-A768-4011-84D3-051A3CCFD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EA2AE8B-16AA-4C4E-8F67-82FE81E45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Tree>
    <p:extLst>
      <p:ext uri="{BB962C8B-B14F-4D97-AF65-F5344CB8AC3E}">
        <p14:creationId xmlns:p14="http://schemas.microsoft.com/office/powerpoint/2010/main" val="2790255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TM02892315[[fn=Wisp]]</Template>
  <TotalTime>295</TotalTime>
  <Words>1422</Words>
  <Application>Microsoft Office PowerPoint</Application>
  <PresentationFormat>Widescreen</PresentationFormat>
  <Paragraphs>107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Cambria Math</vt:lpstr>
      <vt:lpstr>Century Gothic</vt:lpstr>
      <vt:lpstr>Symbol</vt:lpstr>
      <vt:lpstr>Wingdings 3</vt:lpstr>
      <vt:lpstr>Wisp</vt:lpstr>
      <vt:lpstr>A Whirlwind Tour of  PIN Diodes</vt:lpstr>
      <vt:lpstr>Overview – Applications of PIN Diodes</vt:lpstr>
      <vt:lpstr>What is a Diode?</vt:lpstr>
      <vt:lpstr>Diode Modeling (Low Frequency/ DC)</vt:lpstr>
      <vt:lpstr>Diode Modeling (High Frequency)</vt:lpstr>
      <vt:lpstr>PIN Diodes</vt:lpstr>
      <vt:lpstr>PIN Diode Forward Bias</vt:lpstr>
      <vt:lpstr>PIN Diode Applications </vt:lpstr>
      <vt:lpstr>PIN Diode Switches</vt:lpstr>
      <vt:lpstr>Compound Switches</vt:lpstr>
      <vt:lpstr>PIN Diode TX/ RX Switch Example</vt:lpstr>
      <vt:lpstr>High Frequency Switch Example</vt:lpstr>
      <vt:lpstr>Matched PIN Diode Attenuators</vt:lpstr>
      <vt:lpstr>Tuned PIN Diode Attenuators</vt:lpstr>
      <vt:lpstr>Modulators and Modulation</vt:lpstr>
      <vt:lpstr>PIN Diode Modulators</vt:lpstr>
      <vt:lpstr>PIN Diode Phase Shifters</vt:lpstr>
      <vt:lpstr>Phase Shifter Example</vt:lpstr>
      <vt:lpstr>PIN Diode Detectors</vt:lpstr>
      <vt:lpstr>PIN Diode Advantages</vt:lpstr>
      <vt:lpstr>PIN Diode Disadvantages </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Cardamone</dc:creator>
  <cp:lastModifiedBy>Nick Cardamone</cp:lastModifiedBy>
  <cp:revision>1</cp:revision>
  <dcterms:created xsi:type="dcterms:W3CDTF">2023-11-23T00:28:12Z</dcterms:created>
  <dcterms:modified xsi:type="dcterms:W3CDTF">2023-11-23T05:23:21Z</dcterms:modified>
</cp:coreProperties>
</file>