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74B8-72DC-4BC3-BDBE-DCB85F4FE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Escape 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CB539-7834-499B-842E-D5466CBBF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Nicolai Cardinale</a:t>
            </a:r>
          </a:p>
        </p:txBody>
      </p:sp>
    </p:spTree>
    <p:extLst>
      <p:ext uri="{BB962C8B-B14F-4D97-AF65-F5344CB8AC3E}">
        <p14:creationId xmlns:p14="http://schemas.microsoft.com/office/powerpoint/2010/main" val="107516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5409-909A-48C0-A982-F42EC3DC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The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03A8-F17D-4F34-B79B-F659C434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escape the room game involving one room and multiple puzzles in order to solve to escape. </a:t>
            </a:r>
          </a:p>
          <a:p>
            <a:r>
              <a:rPr lang="en-US" dirty="0"/>
              <a:t>Will have an inventory system at the bottom to hold items that you have for later use of either using or combining materials you find throughout the room.</a:t>
            </a:r>
          </a:p>
          <a:p>
            <a:r>
              <a:rPr lang="en-US" dirty="0"/>
              <a:t>No story right now, but might be telling a subtle story within the game later</a:t>
            </a:r>
          </a:p>
          <a:p>
            <a:r>
              <a:rPr lang="en-US" dirty="0"/>
              <a:t>Might want to add interesting puzzles involving increments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2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07A90F-C5B4-4216-91D1-8A3CEDE1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28" y="735105"/>
            <a:ext cx="2869895" cy="852891"/>
          </a:xfrm>
        </p:spPr>
        <p:txBody>
          <a:bodyPr>
            <a:normAutofit/>
          </a:bodyPr>
          <a:lstStyle/>
          <a:p>
            <a:r>
              <a:rPr lang="en-US" sz="4800" dirty="0"/>
              <a:t>Aesthetic</a:t>
            </a:r>
          </a:p>
        </p:txBody>
      </p:sp>
      <p:pic>
        <p:nvPicPr>
          <p:cNvPr id="1028" name="Picture 4" descr="Image result for sketch concept art games">
            <a:extLst>
              <a:ext uri="{FF2B5EF4-FFF2-40B4-BE49-F238E27FC236}">
                <a16:creationId xmlns:a16="http://schemas.microsoft.com/office/drawing/2014/main" id="{A220A565-E69B-44EA-B601-510DF927A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22" y="874058"/>
            <a:ext cx="3786748" cy="199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etch concept art games">
            <a:extLst>
              <a:ext uri="{FF2B5EF4-FFF2-40B4-BE49-F238E27FC236}">
                <a16:creationId xmlns:a16="http://schemas.microsoft.com/office/drawing/2014/main" id="{6D10E766-19EE-4BD4-B88C-84CF61A2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43" y="1979119"/>
            <a:ext cx="4433456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and drawn sketchy games">
            <a:extLst>
              <a:ext uri="{FF2B5EF4-FFF2-40B4-BE49-F238E27FC236}">
                <a16:creationId xmlns:a16="http://schemas.microsoft.com/office/drawing/2014/main" id="{B65DC618-DDC1-4AAE-A562-BB556C71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1598"/>
            <a:ext cx="4465818" cy="297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8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ABCAC7-5D32-41EA-85AC-1DBB86C1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58030"/>
            <a:ext cx="9609666" cy="566738"/>
          </a:xfrm>
        </p:spPr>
        <p:txBody>
          <a:bodyPr/>
          <a:lstStyle/>
          <a:p>
            <a:r>
              <a:rPr lang="en-US" dirty="0"/>
              <a:t>Sight/Game Map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D4F672-52D3-4FC8-B9B8-635EFBD69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41427" y="1685526"/>
            <a:ext cx="10105972" cy="4231180"/>
          </a:xfrm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B415BA-4838-4BCF-A8CD-362F9BBE3EE7}"/>
              </a:ext>
            </a:extLst>
          </p:cNvPr>
          <p:cNvSpPr/>
          <p:nvPr/>
        </p:nvSpPr>
        <p:spPr>
          <a:xfrm>
            <a:off x="3775517" y="1873624"/>
            <a:ext cx="2178424" cy="1120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Doorway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(Start)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BB338-0038-4208-B2DF-695526E1ECF9}"/>
              </a:ext>
            </a:extLst>
          </p:cNvPr>
          <p:cNvSpPr/>
          <p:nvPr/>
        </p:nvSpPr>
        <p:spPr>
          <a:xfrm>
            <a:off x="6255633" y="1873624"/>
            <a:ext cx="2178424" cy="1120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B6D12-155E-40F4-9DFD-88F968A0ECEE}"/>
              </a:ext>
            </a:extLst>
          </p:cNvPr>
          <p:cNvSpPr/>
          <p:nvPr/>
        </p:nvSpPr>
        <p:spPr>
          <a:xfrm>
            <a:off x="1295401" y="1873624"/>
            <a:ext cx="2178424" cy="1120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Cabinet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046EE-D2A6-4AEE-A746-3083BC75A2EE}"/>
              </a:ext>
            </a:extLst>
          </p:cNvPr>
          <p:cNvSpPr/>
          <p:nvPr/>
        </p:nvSpPr>
        <p:spPr>
          <a:xfrm>
            <a:off x="8740377" y="1873624"/>
            <a:ext cx="2178424" cy="1120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Painting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D433C-DE93-47C2-8ADB-9BB6807B5E9F}"/>
              </a:ext>
            </a:extLst>
          </p:cNvPr>
          <p:cNvCxnSpPr>
            <a:cxnSpLocks/>
          </p:cNvCxnSpPr>
          <p:nvPr/>
        </p:nvCxnSpPr>
        <p:spPr>
          <a:xfrm>
            <a:off x="3521505" y="2424954"/>
            <a:ext cx="201704" cy="179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BC5C01-DCD4-4BD9-A255-A7FE88A86038}"/>
              </a:ext>
            </a:extLst>
          </p:cNvPr>
          <p:cNvCxnSpPr>
            <a:cxnSpLocks/>
          </p:cNvCxnSpPr>
          <p:nvPr/>
        </p:nvCxnSpPr>
        <p:spPr>
          <a:xfrm>
            <a:off x="5993561" y="2407026"/>
            <a:ext cx="201704" cy="179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3A5F8-DB27-4791-9F4E-818AD177F263}"/>
              </a:ext>
            </a:extLst>
          </p:cNvPr>
          <p:cNvCxnSpPr>
            <a:cxnSpLocks/>
          </p:cNvCxnSpPr>
          <p:nvPr/>
        </p:nvCxnSpPr>
        <p:spPr>
          <a:xfrm>
            <a:off x="8486365" y="2424954"/>
            <a:ext cx="201704" cy="179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07EEFF-1A01-4E96-B048-C35D508A7D28}"/>
              </a:ext>
            </a:extLst>
          </p:cNvPr>
          <p:cNvCxnSpPr>
            <a:cxnSpLocks/>
          </p:cNvCxnSpPr>
          <p:nvPr/>
        </p:nvCxnSpPr>
        <p:spPr>
          <a:xfrm flipV="1">
            <a:off x="6094413" y="2442882"/>
            <a:ext cx="4968034" cy="739428"/>
          </a:xfrm>
          <a:prstGeom prst="bentConnector3">
            <a:avLst>
              <a:gd name="adj1" fmla="val 1061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28AB06-A0DE-42E5-BB21-F79CC5A0F878}"/>
              </a:ext>
            </a:extLst>
          </p:cNvPr>
          <p:cNvCxnSpPr>
            <a:cxnSpLocks/>
          </p:cNvCxnSpPr>
          <p:nvPr/>
        </p:nvCxnSpPr>
        <p:spPr>
          <a:xfrm rot="10800000">
            <a:off x="1129555" y="2424956"/>
            <a:ext cx="4964858" cy="757354"/>
          </a:xfrm>
          <a:prstGeom prst="bentConnector3">
            <a:avLst>
              <a:gd name="adj1" fmla="val 1048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D0B9A2-0711-43D8-9D11-C0D8C36D15BD}"/>
              </a:ext>
            </a:extLst>
          </p:cNvPr>
          <p:cNvCxnSpPr/>
          <p:nvPr/>
        </p:nvCxnSpPr>
        <p:spPr>
          <a:xfrm flipV="1">
            <a:off x="2357363" y="3074894"/>
            <a:ext cx="0" cy="1165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F3CFCBE-D60F-445F-B27D-B6F63E8FF77E}"/>
              </a:ext>
            </a:extLst>
          </p:cNvPr>
          <p:cNvSpPr txBox="1"/>
          <p:nvPr/>
        </p:nvSpPr>
        <p:spPr>
          <a:xfrm>
            <a:off x="1129554" y="4320987"/>
            <a:ext cx="5638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one of these will have different items and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Stick + Gum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7AAB8-C9CC-4715-945D-74E4A5C51F52}"/>
              </a:ext>
            </a:extLst>
          </p:cNvPr>
          <p:cNvCxnSpPr>
            <a:cxnSpLocks/>
          </p:cNvCxnSpPr>
          <p:nvPr/>
        </p:nvCxnSpPr>
        <p:spPr>
          <a:xfrm flipV="1">
            <a:off x="6009461" y="3089977"/>
            <a:ext cx="3820128" cy="1415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09DCF7-EAE4-4E55-9C2A-02275A73DA2C}"/>
              </a:ext>
            </a:extLst>
          </p:cNvPr>
          <p:cNvCxnSpPr/>
          <p:nvPr/>
        </p:nvCxnSpPr>
        <p:spPr>
          <a:xfrm flipV="1">
            <a:off x="5871882" y="3074894"/>
            <a:ext cx="1308847" cy="1246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3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111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Escape Room</vt:lpstr>
      <vt:lpstr>Escape The Room</vt:lpstr>
      <vt:lpstr>Aesthetic</vt:lpstr>
      <vt:lpstr>Sight/Game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</dc:title>
  <dc:creator>Nicolai Cardinale</dc:creator>
  <cp:lastModifiedBy>Nicolai Cardinale</cp:lastModifiedBy>
  <cp:revision>5</cp:revision>
  <dcterms:created xsi:type="dcterms:W3CDTF">2019-11-26T14:59:18Z</dcterms:created>
  <dcterms:modified xsi:type="dcterms:W3CDTF">2019-11-26T16:50:18Z</dcterms:modified>
</cp:coreProperties>
</file>