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6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7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09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40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7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2535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51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705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17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42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761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3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2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85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432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851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8E28-12FF-4D2D-8A4E-03FAFE313924}" type="datetimeFigureOut">
              <a:rPr lang="es-AR" smtClean="0"/>
              <a:t>12/12/2015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D0F690-54EB-493F-B8B4-3D6B7D85E7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9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587" y="422275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Ingreso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655888"/>
            <a:ext cx="9144000" cy="1655762"/>
          </a:xfrm>
        </p:spPr>
        <p:txBody>
          <a:bodyPr/>
          <a:lstStyle/>
          <a:p>
            <a:r>
              <a:rPr lang="es-AR" dirty="0" smtClean="0"/>
              <a:t>Seleccionar Usuario e Ingresar Contraseña</a:t>
            </a:r>
            <a:endParaRPr lang="es-A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81437" y="3373438"/>
            <a:ext cx="3971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9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22275"/>
            <a:ext cx="10972800" cy="84931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Formularios Útiles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1494631"/>
            <a:ext cx="10944225" cy="619919"/>
          </a:xfrm>
        </p:spPr>
        <p:txBody>
          <a:bodyPr/>
          <a:lstStyle/>
          <a:p>
            <a:r>
              <a:rPr lang="es-AR" dirty="0" smtClean="0"/>
              <a:t>Formularios a utilizar para el área y el templo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352675"/>
            <a:ext cx="5695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587" y="422275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Menu</a:t>
            </a:r>
            <a:r>
              <a:rPr lang="es-AR" dirty="0" smtClean="0"/>
              <a:t> Principal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287" y="1494631"/>
            <a:ext cx="9144000" cy="1655762"/>
          </a:xfrm>
        </p:spPr>
        <p:txBody>
          <a:bodyPr/>
          <a:lstStyle/>
          <a:p>
            <a:r>
              <a:rPr lang="es-AR" dirty="0" smtClean="0"/>
              <a:t>Depende del perfil del usuario, hay varias opciones: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2014537"/>
            <a:ext cx="8124825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7874" y="5133340"/>
            <a:ext cx="2658238" cy="365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00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22275"/>
            <a:ext cx="10082212" cy="84931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Agregar Datos de Nuevos Pasajeros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494631"/>
            <a:ext cx="10944225" cy="1655762"/>
          </a:xfrm>
        </p:spPr>
        <p:txBody>
          <a:bodyPr/>
          <a:lstStyle/>
          <a:p>
            <a:r>
              <a:rPr lang="es-AR" dirty="0" smtClean="0"/>
              <a:t>Se agregan los datos personales de cada pasajero POR UNICA VEZ, luego quedan los datos en el sistema y el próximo viaje no hay que ingresarlos nuevamente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2237"/>
            <a:ext cx="6677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587" y="422275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Menu</a:t>
            </a:r>
            <a:r>
              <a:rPr lang="es-AR" dirty="0" smtClean="0"/>
              <a:t> Principal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287" y="1494631"/>
            <a:ext cx="9144000" cy="1655762"/>
          </a:xfrm>
        </p:spPr>
        <p:txBody>
          <a:bodyPr/>
          <a:lstStyle/>
          <a:p>
            <a:r>
              <a:rPr lang="es-AR" dirty="0" smtClean="0"/>
              <a:t>Depende del perfil del usuario, hay varias opciones: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2014537"/>
            <a:ext cx="8124825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7874" y="5425440"/>
            <a:ext cx="2658238" cy="365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70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558" y="422275"/>
            <a:ext cx="11767558" cy="849312"/>
          </a:xfrm>
        </p:spPr>
        <p:txBody>
          <a:bodyPr>
            <a:noAutofit/>
          </a:bodyPr>
          <a:lstStyle/>
          <a:p>
            <a:r>
              <a:rPr lang="es-AR" sz="4400" dirty="0" smtClean="0"/>
              <a:t>Anotar Pasajeros en Fechas Especificas</a:t>
            </a:r>
            <a:endParaRPr lang="es-A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1494631"/>
            <a:ext cx="10944225" cy="1655762"/>
          </a:xfrm>
        </p:spPr>
        <p:txBody>
          <a:bodyPr/>
          <a:lstStyle/>
          <a:p>
            <a:r>
              <a:rPr lang="es-AR" dirty="0" smtClean="0"/>
              <a:t>Se selecciona de la lista el pasajero, se selecciona Fecha, Ordenanza y se agregan comentarios: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22512"/>
            <a:ext cx="7372350" cy="4095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43529" y="2914116"/>
            <a:ext cx="692209" cy="23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587" y="422275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Menu</a:t>
            </a:r>
            <a:r>
              <a:rPr lang="es-AR" dirty="0" smtClean="0"/>
              <a:t> Principal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287" y="1494631"/>
            <a:ext cx="9144000" cy="1655762"/>
          </a:xfrm>
        </p:spPr>
        <p:txBody>
          <a:bodyPr/>
          <a:lstStyle/>
          <a:p>
            <a:r>
              <a:rPr lang="es-AR" dirty="0" smtClean="0"/>
              <a:t>Depende del perfil del usuario, hay varias opciones: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2014537"/>
            <a:ext cx="8124825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7874" y="5704840"/>
            <a:ext cx="2658238" cy="365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43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57" y="4121630"/>
            <a:ext cx="9664460" cy="2122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22275"/>
            <a:ext cx="10972800" cy="84931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Ver Anotados en Fechas </a:t>
            </a:r>
            <a:r>
              <a:rPr lang="es-AR" sz="4900" dirty="0" smtClean="0"/>
              <a:t>Especificas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1494631"/>
            <a:ext cx="10944225" cy="1655762"/>
          </a:xfrm>
        </p:spPr>
        <p:txBody>
          <a:bodyPr/>
          <a:lstStyle/>
          <a:p>
            <a:r>
              <a:rPr lang="es-AR" dirty="0" smtClean="0"/>
              <a:t>Se selecciona la Fecha y se podrá ver aquellos anotados, también permite bajar pasajeros y exportar la lista a Excel. 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564605"/>
            <a:ext cx="37433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587" y="422275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Menu</a:t>
            </a:r>
            <a:r>
              <a:rPr lang="es-AR" dirty="0" smtClean="0"/>
              <a:t> Principal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287" y="1494631"/>
            <a:ext cx="9144000" cy="1655762"/>
          </a:xfrm>
        </p:spPr>
        <p:txBody>
          <a:bodyPr/>
          <a:lstStyle/>
          <a:p>
            <a:r>
              <a:rPr lang="es-AR" dirty="0" smtClean="0"/>
              <a:t>Depende del perfil del usuario, hay varias opciones: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1989137"/>
            <a:ext cx="8124825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7874" y="5966777"/>
            <a:ext cx="2658238" cy="365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22275"/>
            <a:ext cx="10972800" cy="84931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Ver Base de datos de Pasajeros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1494631"/>
            <a:ext cx="10944225" cy="619919"/>
          </a:xfrm>
        </p:spPr>
        <p:txBody>
          <a:bodyPr/>
          <a:lstStyle/>
          <a:p>
            <a:r>
              <a:rPr lang="es-AR" dirty="0" smtClean="0"/>
              <a:t>Se puede ver los datos de los pasajeros, modificarlos o eliminarlos </a:t>
            </a:r>
            <a:endParaRPr lang="es-A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337594"/>
            <a:ext cx="109728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200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166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Ingreso</vt:lpstr>
      <vt:lpstr>Menu Principal</vt:lpstr>
      <vt:lpstr>Agregar Datos de Nuevos Pasajeros</vt:lpstr>
      <vt:lpstr>Menu Principal</vt:lpstr>
      <vt:lpstr>Anotar Pasajeros en Fechas Especificas</vt:lpstr>
      <vt:lpstr>Menu Principal</vt:lpstr>
      <vt:lpstr>Ver Anotados en Fechas Especificas</vt:lpstr>
      <vt:lpstr>Menu Principal</vt:lpstr>
      <vt:lpstr>Ver Base de datos de Pasajeros</vt:lpstr>
      <vt:lpstr>Formularios Útiles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Ingreso</dc:title>
  <dc:creator>nicolas carlini</dc:creator>
  <cp:lastModifiedBy>nicolas carlini</cp:lastModifiedBy>
  <cp:revision>5</cp:revision>
  <dcterms:created xsi:type="dcterms:W3CDTF">2014-11-10T19:35:03Z</dcterms:created>
  <dcterms:modified xsi:type="dcterms:W3CDTF">2015-12-12T12:54:11Z</dcterms:modified>
</cp:coreProperties>
</file>