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1E709-01A3-46D5-B892-D12B7B90CB1B}" v="224" dt="2023-03-30T05:49:1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C71DCA-E3DA-4F38-A66A-D6DB45F0C9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C53BD0-D319-41A6-B459-C68B317BD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1B6AC-BE30-4A1E-B1C2-11C0D3586F34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E3A32A-00CD-463B-9515-9F088BA6E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AC487-B3FF-486A-8793-9041C4C17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ED90-78F1-43EB-ADB3-A6697A0B1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27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260D-A2CB-4A60-B964-B0EAAC469890}" type="datetimeFigureOut">
              <a:rPr lang="es-ES" noProof="0" smtClean="0"/>
              <a:t>29/03/2023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47650-F839-47EB-BD66-81FAD4E8681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245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7650-F839-47EB-BD66-81FAD4E8681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4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29,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89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43902363-9F3F-CE9F-12D0-CC1D680FE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1" r="33308" b="-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1288193"/>
          </a:xfrm>
        </p:spPr>
        <p:txBody>
          <a:bodyPr rtlCol="0">
            <a:normAutofit fontScale="9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Experiencia 1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caso "</a:t>
            </a:r>
            <a:r>
              <a:rPr lang="es-ES" u="sng" dirty="0">
                <a:solidFill>
                  <a:schemeClr val="bg1"/>
                </a:solidFill>
              </a:rPr>
              <a:t>Animales</a:t>
            </a:r>
            <a:r>
              <a:rPr lang="es-ES" dirty="0">
                <a:solidFill>
                  <a:schemeClr val="bg1"/>
                </a:solidFill>
              </a:rPr>
              <a:t>"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762045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s-ES" sz="1400" dirty="0">
                <a:solidFill>
                  <a:schemeClr val="bg1"/>
                </a:solidFill>
              </a:rPr>
              <a:t>Nicolás Castillo</a:t>
            </a:r>
            <a:endParaRPr lang="es-ES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S" sz="1400" dirty="0">
                <a:solidFill>
                  <a:schemeClr val="bg1"/>
                </a:solidFill>
              </a:rPr>
              <a:t>Joel </a:t>
            </a:r>
            <a:r>
              <a:rPr lang="es-ES" sz="1400" dirty="0" err="1">
                <a:solidFill>
                  <a:schemeClr val="bg1"/>
                </a:solidFill>
              </a:rPr>
              <a:t>lipián</a:t>
            </a:r>
          </a:p>
          <a:p>
            <a:pPr algn="l">
              <a:lnSpc>
                <a:spcPct val="100000"/>
              </a:lnSpc>
            </a:pPr>
            <a:r>
              <a:rPr lang="es-ES" sz="1400" dirty="0">
                <a:solidFill>
                  <a:schemeClr val="bg1"/>
                </a:solidFill>
              </a:rPr>
              <a:t>Sección: 012D</a:t>
            </a:r>
          </a:p>
          <a:p>
            <a:pPr algn="l">
              <a:lnSpc>
                <a:spcPct val="100000"/>
              </a:lnSpc>
            </a:pPr>
            <a:r>
              <a:rPr lang="es-ES" sz="1400" dirty="0">
                <a:solidFill>
                  <a:schemeClr val="bg1"/>
                </a:solidFill>
                <a:ea typeface="+mn-lt"/>
                <a:cs typeface="+mn-lt"/>
              </a:rPr>
              <a:t>Modulo: pgy3121</a:t>
            </a:r>
          </a:p>
        </p:txBody>
      </p:sp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8B11D3DA-103A-FB41-E309-4CA2E0E5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8" y="99902"/>
            <a:ext cx="2743200" cy="6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3554-188C-1B0C-A8B8-EA4D324C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6576-8574-29B7-C787-8B46559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es-ES" dirty="0"/>
          </a:p>
          <a:p>
            <a:pPr>
              <a:buFont typeface="Calibri" panose="020B0604020202020204" pitchFamily="34" charset="0"/>
              <a:buChar char="-"/>
            </a:pPr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/>
          </a:p>
          <a:p>
            <a:pPr>
              <a:buFont typeface="Calibri" panose="020B0604020202020204" pitchFamily="34" charset="0"/>
              <a:buChar char="-"/>
            </a:pPr>
            <a:r>
              <a:rPr lang="es-ES" dirty="0"/>
              <a:t>Herramienta de recorte de Microsoft</a:t>
            </a:r>
          </a:p>
        </p:txBody>
      </p:sp>
    </p:spTree>
    <p:extLst>
      <p:ext uri="{BB962C8B-B14F-4D97-AF65-F5344CB8AC3E}">
        <p14:creationId xmlns:p14="http://schemas.microsoft.com/office/powerpoint/2010/main" val="276767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A30F-4AE2-6583-38FF-4B29122E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22" y="-352176"/>
            <a:ext cx="10241280" cy="1234440"/>
          </a:xfrm>
        </p:spPr>
        <p:txBody>
          <a:bodyPr/>
          <a:lstStyle/>
          <a:p>
            <a:r>
              <a:rPr lang="es-ES" dirty="0"/>
              <a:t>Presentación de propuesta</a:t>
            </a:r>
          </a:p>
        </p:txBody>
      </p:sp>
      <p:pic>
        <p:nvPicPr>
          <p:cNvPr id="4" name="Imagen 4" descr="Captura de pantalla de un celular con la foto de una persona&#10;&#10;Descripción generada automáticamente">
            <a:extLst>
              <a:ext uri="{FF2B5EF4-FFF2-40B4-BE49-F238E27FC236}">
                <a16:creationId xmlns:a16="http://schemas.microsoft.com/office/drawing/2014/main" id="{830E6321-59D7-2FE5-F649-7E4B06F39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02" y="1236379"/>
            <a:ext cx="5425947" cy="3959352"/>
          </a:xfr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C0DAD003-0CC8-4009-6C87-ED350CBE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19" y="1239896"/>
            <a:ext cx="25510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6AFC1-5D68-C88A-FDEA-72D14FA5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511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95D0A2-9D4A-C463-316A-AE045FA4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28550"/>
            <a:ext cx="4350870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/>
              <a:t>Muchas gracias por su tiempo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ato con la boca abierta&#10;&#10;Descripción generada automáticamente">
            <a:extLst>
              <a:ext uri="{FF2B5EF4-FFF2-40B4-BE49-F238E27FC236}">
                <a16:creationId xmlns:a16="http://schemas.microsoft.com/office/drawing/2014/main" id="{37CE8A94-C6AC-D738-AB79-073FAF2A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15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GradientRiseVTI</vt:lpstr>
      <vt:lpstr>Experiencia 1 caso "Animales"</vt:lpstr>
      <vt:lpstr>Aplicaciones y herramientas</vt:lpstr>
      <vt:lpstr>Presentación de propuesta</vt:lpstr>
      <vt:lpstr>Conclusion</vt:lpstr>
      <vt:lpstr>Muchas 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62</cp:revision>
  <dcterms:created xsi:type="dcterms:W3CDTF">2023-03-30T05:25:58Z</dcterms:created>
  <dcterms:modified xsi:type="dcterms:W3CDTF">2023-03-30T05:49:47Z</dcterms:modified>
</cp:coreProperties>
</file>