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1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41</cp:revision>
  <dcterms:created xsi:type="dcterms:W3CDTF">2018-04-25T09:59:10Z</dcterms:created>
  <dcterms:modified xsi:type="dcterms:W3CDTF">2018-10-03T09:54:07Z</dcterms:modified>
</cp:coreProperties>
</file>