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2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307138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  <a:endParaRPr lang="en-US" sz="14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4954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847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30" y="6110562"/>
            <a:ext cx="1885393" cy="3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71" r:id="rId3"/>
    <p:sldLayoutId id="2147483667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CBBDE-454E-944B-92FD-7B7C2C947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0"/>
            <a:ext cx="1230489" cy="9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1996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110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UKSBS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Sloper (PSU, Project Office)</dc:creator>
  <cp:lastModifiedBy>Godfrey, Tommy (STFC,RAL,RALSP)</cp:lastModifiedBy>
  <cp:revision>40</cp:revision>
  <dcterms:created xsi:type="dcterms:W3CDTF">2018-04-25T09:59:10Z</dcterms:created>
  <dcterms:modified xsi:type="dcterms:W3CDTF">2018-10-03T09:54:39Z</dcterms:modified>
</cp:coreProperties>
</file>