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1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8401" autoAdjust="0"/>
  </p:normalViewPr>
  <p:slideViewPr>
    <p:cSldViewPr>
      <p:cViewPr varScale="1">
        <p:scale>
          <a:sx n="59" d="100"/>
          <a:sy n="59" d="100"/>
        </p:scale>
        <p:origin x="14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046C52A-2941-4721-A753-5A0AEEDE0504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9D5CB3E-2EDF-4AF2-A80F-B2C6B781C54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E34ED2-0FD7-4A05-84E3-C3A651B19459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33EF8-AB6F-4FE5-9757-1B01292C038C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BCA38-4F7B-4E46-B2C4-78CC665B2F68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034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823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E44030A-1BDA-49EC-BC71-AD8386E6B955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B2B8837-533B-4574-9FAB-B7AE06758E0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835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Working with data: binary formats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  <a:cs typeface="Calibri" panose="020F0502020204030204" pitchFamily="34" charset="0"/>
              </a:rPr>
              <a:t>Why use a binary format?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468313" y="1165225"/>
            <a:ext cx="806291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200">
                <a:cs typeface="Calibri" panose="020F0502020204030204" pitchFamily="34" charset="0"/>
              </a:rPr>
              <a:t>Binary formats have the following </a:t>
            </a:r>
            <a:r>
              <a:rPr lang="en-GB" altLang="en-US" sz="3200" b="1">
                <a:cs typeface="Calibri" panose="020F0502020204030204" pitchFamily="34" charset="0"/>
              </a:rPr>
              <a:t>advantages</a:t>
            </a:r>
            <a:r>
              <a:rPr lang="en-GB" altLang="en-US" sz="3200">
                <a:cs typeface="Calibri" panose="020F0502020204030204" pitchFamily="34" charset="0"/>
              </a:rPr>
              <a:t>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They are very storage efficient (up to 10x that of text formats).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Reading/writing data is typically faster.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200">
              <a:cs typeface="Calibri" panose="020F0502020204030204" pitchFamily="34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200">
                <a:cs typeface="Calibri" panose="020F0502020204030204" pitchFamily="34" charset="0"/>
              </a:rPr>
              <a:t>And some </a:t>
            </a:r>
            <a:r>
              <a:rPr lang="en-GB" altLang="en-US" sz="3200" b="1">
                <a:cs typeface="Calibri" panose="020F0502020204030204" pitchFamily="34" charset="0"/>
              </a:rPr>
              <a:t>drawbacks</a:t>
            </a:r>
            <a:r>
              <a:rPr lang="en-GB" altLang="en-US" sz="3200">
                <a:cs typeface="Calibri" panose="020F0502020204030204" pitchFamily="34" charset="0"/>
              </a:rPr>
              <a:t>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They may not be portable between computing platforms.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They are not human-readable.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endParaRPr lang="en-GB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  <a:cs typeface="Calibri" panose="020F0502020204030204" pitchFamily="34" charset="0"/>
              </a:rPr>
              <a:t>We can create binary formats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68313" y="1165225"/>
            <a:ext cx="806291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dirty="0">
                <a:cs typeface="Calibri" panose="020F0502020204030204" pitchFamily="34" charset="0"/>
              </a:rPr>
              <a:t>It is easy to create binary format using Python, e.g.: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dirty="0">
              <a:cs typeface="Calibri" panose="020F0502020204030204" pitchFamily="34" charset="0"/>
            </a:endParaRP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, random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n = 100000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[float(i)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range(n)]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random.shuffle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binary_data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struct.pack</a:t>
            </a:r>
            <a:r>
              <a:rPr lang="en-GB" altLang="en-US" sz="200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altLang="en-US" sz="200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* n, *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open("output.dat", "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writer: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binary_data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But should we? There are many reasons not to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  <a:cs typeface="Calibri" panose="020F0502020204030204" pitchFamily="34" charset="0"/>
              </a:rPr>
              <a:t>Why shouldn't we create another binary format?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468313" y="1528763"/>
            <a:ext cx="806291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>
                <a:cs typeface="Calibri" panose="020F0502020204030204" pitchFamily="34" charset="0"/>
              </a:rPr>
              <a:t>Every </a:t>
            </a:r>
            <a:r>
              <a:rPr lang="en-GB" altLang="en-US" i="1" dirty="0">
                <a:cs typeface="Calibri" panose="020F0502020204030204" pitchFamily="34" charset="0"/>
              </a:rPr>
              <a:t>new format </a:t>
            </a:r>
            <a:r>
              <a:rPr lang="en-GB" altLang="en-US" dirty="0">
                <a:cs typeface="Calibri" panose="020F0502020204030204" pitchFamily="34" charset="0"/>
              </a:rPr>
              <a:t>requires documentation and code to support its usage.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>
                <a:cs typeface="Calibri" panose="020F0502020204030204" pitchFamily="34" charset="0"/>
              </a:rPr>
              <a:t>No software exists to automatically plot or analyse the </a:t>
            </a:r>
            <a:r>
              <a:rPr lang="en-GB" altLang="en-US" i="1" dirty="0">
                <a:cs typeface="Calibri" panose="020F0502020204030204" pitchFamily="34" charset="0"/>
              </a:rPr>
              <a:t>new format</a:t>
            </a:r>
            <a:r>
              <a:rPr lang="en-GB" altLang="en-US" dirty="0">
                <a:cs typeface="Calibri" panose="020F0502020204030204" pitchFamily="34" charset="0"/>
              </a:rPr>
              <a:t>.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>
                <a:cs typeface="Calibri" panose="020F0502020204030204" pitchFamily="34" charset="0"/>
              </a:rPr>
              <a:t>Other scientists will not know what to do with data in this </a:t>
            </a:r>
            <a:r>
              <a:rPr lang="en-GB" altLang="en-US" i="1" dirty="0">
                <a:cs typeface="Calibri" panose="020F0502020204030204" pitchFamily="34" charset="0"/>
              </a:rPr>
              <a:t>new format</a:t>
            </a:r>
            <a:r>
              <a:rPr lang="en-GB" altLang="en-US" dirty="0">
                <a:cs typeface="Calibri" panose="020F0502020204030204" pitchFamily="34" charset="0"/>
              </a:rPr>
              <a:t>.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endParaRPr lang="en-GB" altLang="en-US" dirty="0">
              <a:cs typeface="Calibri" panose="020F0502020204030204" pitchFamily="34" charset="0"/>
            </a:endParaRPr>
          </a:p>
          <a:p>
            <a:pPr marL="0" indent="0" eaLnBrk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/>
            </a:pPr>
            <a:r>
              <a:rPr lang="en-GB" altLang="en-US" dirty="0">
                <a:cs typeface="Calibri" panose="020F0502020204030204" pitchFamily="34" charset="0"/>
              </a:rPr>
              <a:t>We strongly recommend you use NetCDF.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20292</TotalTime>
  <Words>230</Words>
  <Application>Microsoft Office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UKRI-stfc-nerc-ceda-ncas-nceo-Presentation-Template</vt:lpstr>
      <vt:lpstr>Read and Write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66</cp:revision>
  <dcterms:created xsi:type="dcterms:W3CDTF">2014-02-27T16:12:17Z</dcterms:created>
  <dcterms:modified xsi:type="dcterms:W3CDTF">2023-02-28T15:07:30Z</dcterms:modified>
</cp:coreProperties>
</file>