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6" r:id="rId2"/>
    <p:sldId id="265" r:id="rId3"/>
    <p:sldId id="273" r:id="rId4"/>
    <p:sldId id="274" r:id="rId5"/>
    <p:sldId id="281" r:id="rId6"/>
    <p:sldId id="282" r:id="rId7"/>
    <p:sldId id="284" r:id="rId8"/>
    <p:sldId id="283" r:id="rId9"/>
    <p:sldId id="278" r:id="rId10"/>
    <p:sldId id="28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749" autoAdjust="0"/>
  </p:normalViewPr>
  <p:slideViewPr>
    <p:cSldViewPr>
      <p:cViewPr varScale="1">
        <p:scale>
          <a:sx n="62" d="100"/>
          <a:sy n="62" d="100"/>
        </p:scale>
        <p:origin x="13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DCB107E-86D7-491C-95D0-685CBD89815A}" type="datetimeFigureOut">
              <a:rPr lang="en-GB"/>
              <a:pPr>
                <a:defRPr/>
              </a:pPr>
              <a:t>28/02/2023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FF2256A-E668-4136-BA6C-0098DF13CC4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F85D96-C52F-487F-8DAE-E4595DC955DD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95AC19-8701-4EC7-909C-E866A9578B28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6A3DFC-3A69-4D79-B4DC-7CFB046469F5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FC1183-E7C6-4D96-B347-9DFFA216AF35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86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2998788" y="-33338"/>
            <a:ext cx="1230312" cy="94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2852738" y="0"/>
            <a:ext cx="1587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9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4622800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6567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06400" y="1028700"/>
            <a:ext cx="842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68300" y="262840"/>
            <a:ext cx="8414144" cy="71508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8300" y="1308100"/>
            <a:ext cx="8414144" cy="47717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2141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45959BAA-A05B-4C3B-BEB8-D40558FE466C}" type="datetimeFigureOut">
              <a:rPr lang="en-GB"/>
              <a:pPr>
                <a:defRPr/>
              </a:pPr>
              <a:t>28/02/2023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C0A2C7A-B7DB-4F8F-BA69-91349755EDA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713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C2EA8E7-A474-4AC2-B04E-0CB5E9E5CE98}" type="datetimeFigureOut">
              <a:rPr lang="en-GB"/>
              <a:pPr>
                <a:defRPr/>
              </a:pPr>
              <a:t>28/02/2023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9F99C48-7A32-498C-81C1-A0431A0F34B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3927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059488"/>
            <a:ext cx="15240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129338"/>
            <a:ext cx="1309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6116638"/>
            <a:ext cx="147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376238" y="1374775"/>
            <a:ext cx="841851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55575" y="58689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376238" y="381000"/>
            <a:ext cx="841851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j-ea"/>
          <a:cs typeface="Calibri" panose="020F0502020204030204" pitchFamily="34" charset="0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data.ucar.edu/software/netcdf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unidata.ucar.edu/software/netcdf/workshops/2010/bestpractices" TargetMode="External"/><Relationship Id="rId5" Type="http://schemas.openxmlformats.org/officeDocument/2006/relationships/hyperlink" Target="http://www.unidata.ucar.edu/software/netcdf/docs/BestPractices.html" TargetMode="External"/><Relationship Id="rId4" Type="http://schemas.openxmlformats.org/officeDocument/2006/relationships/hyperlink" Target="https://docs.unidata.ucar.edu/nug/current/_c_d_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42900" y="3327400"/>
            <a:ext cx="7772400" cy="862013"/>
          </a:xfrm>
        </p:spPr>
        <p:txBody>
          <a:bodyPr/>
          <a:lstStyle/>
          <a:p>
            <a:r>
              <a:rPr lang="en-GB" altLang="en-US"/>
              <a:t>Read and Write Data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42900" y="4203700"/>
            <a:ext cx="6858000" cy="550863"/>
          </a:xfrm>
        </p:spPr>
        <p:txBody>
          <a:bodyPr/>
          <a:lstStyle/>
          <a:p>
            <a:r>
              <a:rPr lang="en-GB" altLang="en-US"/>
              <a:t>ncgen and ncdump to create/export NetCDF and CDL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2900" y="4754563"/>
            <a:ext cx="8621713" cy="1266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Thanks to all contributors: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GB" sz="700" dirty="0">
              <a:solidFill>
                <a:srgbClr val="002060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GB" sz="1400" dirty="0">
                <a:latin typeface="+mn-lt"/>
                <a:cs typeface="Calibri" panose="020F0502020204030204" pitchFamily="34" charset="0"/>
              </a:rPr>
              <a:t>Eduardo </a:t>
            </a:r>
            <a:r>
              <a:rPr lang="en-GB" sz="1400" dirty="0" err="1">
                <a:latin typeface="+mn-lt"/>
                <a:cs typeface="Calibri" panose="020F0502020204030204" pitchFamily="34" charset="0"/>
              </a:rPr>
              <a:t>Damasio</a:t>
            </a:r>
            <a:r>
              <a:rPr lang="en-GB" sz="1400" dirty="0">
                <a:latin typeface="+mn-lt"/>
                <a:cs typeface="Calibri" panose="020F0502020204030204" pitchFamily="34" charset="0"/>
              </a:rPr>
              <a:t> Da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9750"/>
            <a:ext cx="7772400" cy="688975"/>
          </a:xfrm>
        </p:spPr>
        <p:txBody>
          <a:bodyPr/>
          <a:lstStyle/>
          <a:p>
            <a:r>
              <a:rPr lang="en-US" altLang="en-US" sz="4000" b="1"/>
              <a:t>Further information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648200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600" dirty="0"/>
              <a:t>NetCDF:</a:t>
            </a:r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hlinkClick r:id="rId3"/>
              </a:rPr>
              <a:t>https://www.unidata.ucar.edu/software/netcdf/</a:t>
            </a:r>
            <a:endParaRPr lang="en-US" altLang="en-US" dirty="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600" dirty="0"/>
              <a:t>CDL:</a:t>
            </a:r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hlinkClick r:id="rId4"/>
              </a:rPr>
              <a:t>https://docs.unidata.ucar.edu/nug/current/_c_d_l.html</a:t>
            </a:r>
            <a:endParaRPr lang="en-US" altLang="en-US" dirty="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3600" dirty="0"/>
              <a:t>Best practices to writing NetCDF files: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100" dirty="0">
              <a:hlinkClick r:id="rId5"/>
            </a:endParaRPr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hlinkClick r:id="rId6"/>
              </a:rPr>
              <a:t>https://www.unidata.ucar.edu/software/netcdf/workshops/2010</a:t>
            </a:r>
            <a:r>
              <a:rPr lang="en-US" altLang="en-US" sz="1800">
                <a:hlinkClick r:id="rId6"/>
              </a:rPr>
              <a:t>/bestpractices</a:t>
            </a:r>
            <a:endParaRPr lang="en-US" altLang="en-US" sz="180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/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684213" y="642938"/>
            <a:ext cx="7704137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3600" b="1" dirty="0" err="1">
                <a:latin typeface="+mn-lt"/>
                <a:cs typeface="Calibri" panose="020F0502020204030204" pitchFamily="34" charset="0"/>
              </a:rPr>
              <a:t>ncdump</a:t>
            </a:r>
            <a:r>
              <a:rPr lang="en-GB" altLang="en-US" sz="3600" b="1" dirty="0">
                <a:latin typeface="+mn-lt"/>
                <a:cs typeface="Calibri" panose="020F0502020204030204" pitchFamily="34" charset="0"/>
              </a:rPr>
              <a:t> and </a:t>
            </a:r>
            <a:r>
              <a:rPr lang="en-GB" altLang="en-US" sz="3600" b="1" dirty="0" err="1">
                <a:latin typeface="+mn-lt"/>
                <a:cs typeface="Calibri" panose="020F0502020204030204" pitchFamily="34" charset="0"/>
              </a:rPr>
              <a:t>ncgen</a:t>
            </a:r>
            <a:endParaRPr lang="en-GB" altLang="en-US" sz="2800" b="1" dirty="0">
              <a:latin typeface="+mn-lt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1800" b="1" dirty="0">
              <a:latin typeface="+mn-lt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Used together, </a:t>
            </a:r>
            <a:r>
              <a:rPr lang="en-GB" altLang="en-US" sz="2800" b="1" dirty="0" err="1">
                <a:latin typeface="+mn-lt"/>
                <a:cs typeface="Calibri" panose="020F0502020204030204" pitchFamily="34" charset="0"/>
              </a:rPr>
              <a:t>ncdump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and </a:t>
            </a:r>
            <a:r>
              <a:rPr lang="en-GB" altLang="en-US" sz="2800" b="1" dirty="0" err="1">
                <a:latin typeface="+mn-lt"/>
                <a:cs typeface="Calibri" panose="020F0502020204030204" pitchFamily="34" charset="0"/>
              </a:rPr>
              <a:t>ncgen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can accomplish simple </a:t>
            </a:r>
            <a:r>
              <a:rPr lang="en-GB" altLang="en-US" sz="2800" dirty="0" err="1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manipulations with little or no programming.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800" dirty="0">
              <a:latin typeface="+mn-lt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b="1" dirty="0" err="1">
                <a:latin typeface="+mn-lt"/>
                <a:cs typeface="Calibri" panose="020F0502020204030204" pitchFamily="34" charset="0"/>
              </a:rPr>
              <a:t>ncdump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and </a:t>
            </a:r>
            <a:r>
              <a:rPr lang="en-GB" altLang="en-US" sz="2800" b="1" dirty="0" err="1">
                <a:latin typeface="+mn-lt"/>
                <a:cs typeface="Calibri" panose="020F0502020204030204" pitchFamily="34" charset="0"/>
              </a:rPr>
              <a:t>ncgen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are reverse operations:</a:t>
            </a:r>
          </a:p>
        </p:txBody>
      </p:sp>
      <p:pic>
        <p:nvPicPr>
          <p:cNvPr id="10243" name="Picture 5" descr="http://www.unidata.ucar.edu/software/netcdf/workshops/2011/utilities/images/c-inver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135438"/>
            <a:ext cx="5749925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9263"/>
            <a:ext cx="8229600" cy="8921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b="1" dirty="0"/>
              <a:t>CDL </a:t>
            </a:r>
            <a:r>
              <a:rPr lang="en-GB" altLang="en-US" sz="4000" b="1" dirty="0"/>
              <a:t>(network Common Data form Language)</a:t>
            </a:r>
            <a:endParaRPr lang="en-US" altLang="en-US" sz="40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95450"/>
            <a:ext cx="7772400" cy="468630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CDL provides a means for NetCDF </a:t>
            </a:r>
            <a:r>
              <a:rPr lang="en-US" altLang="en-US" dirty="0">
                <a:cs typeface="Times New Roman" pitchFamily="18" charset="0"/>
              </a:rPr>
              <a:t>↔</a:t>
            </a:r>
            <a:r>
              <a:rPr lang="en-US" altLang="en-US" dirty="0"/>
              <a:t> ASCII translation. It is a simple text-based language that can be directly converted to NetCDF.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05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It has two main utilities: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dirty="0"/>
              <a:t>  1.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ncdump</a:t>
            </a:r>
            <a:r>
              <a:rPr lang="en-US" altLang="en-US" dirty="0"/>
              <a:t> (from NetCDF to ASCII)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/>
              <a:t>to get overview of NetCDF file contents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dirty="0"/>
              <a:t>  2.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ncgen</a:t>
            </a:r>
            <a:r>
              <a:rPr lang="en-US" altLang="en-US" dirty="0"/>
              <a:t> (from ASCII to NetCDF)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dirty="0"/>
              <a:t>to create NetCDF files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7975"/>
            <a:ext cx="7772400" cy="835025"/>
          </a:xfrm>
        </p:spPr>
        <p:txBody>
          <a:bodyPr/>
          <a:lstStyle/>
          <a:p>
            <a:r>
              <a:rPr lang="en-US" altLang="en-US" b="1"/>
              <a:t>ncdump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For quick glimpse at file's "metadata"</a:t>
            </a:r>
          </a:p>
          <a:p>
            <a:r>
              <a:rPr lang="en-US" altLang="en-US"/>
              <a:t>To view header info: 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ncdump -h myfile.nc</a:t>
            </a:r>
          </a:p>
          <a:p>
            <a:r>
              <a:rPr lang="en-US" altLang="en-US"/>
              <a:t>To view header info plus values of coordinate variables: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ncdump -c myfile.nc</a:t>
            </a:r>
          </a:p>
          <a:p>
            <a:r>
              <a:rPr lang="en-US" altLang="en-US"/>
              <a:t>To output data values in ascii form: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ncdump –v varname myfile.nc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686800" cy="1143000"/>
          </a:xfrm>
        </p:spPr>
        <p:txBody>
          <a:bodyPr/>
          <a:lstStyle/>
          <a:p>
            <a:r>
              <a:rPr lang="en-GB" altLang="en-US" b="1"/>
              <a:t>An easy way to view NetCDF: CDL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468313" y="1196975"/>
            <a:ext cx="8280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CDL is a human-readable notation for </a:t>
            </a:r>
            <a:r>
              <a:rPr lang="en-GB" altLang="en-US" sz="2800" dirty="0" err="1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objects and data.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9900" y="2027238"/>
            <a:ext cx="7918450" cy="40322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example of CDL notation </a:t>
            </a:r>
          </a:p>
          <a:p>
            <a:pPr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dimensions: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 ; </a:t>
            </a:r>
          </a:p>
          <a:p>
            <a:pPr lvl="1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8 ; </a:t>
            </a:r>
          </a:p>
          <a:p>
            <a:pPr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</a:p>
          <a:p>
            <a:pPr lvl="1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rh:units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"percent" ; </a:t>
            </a:r>
          </a:p>
          <a:p>
            <a:pPr lvl="2">
              <a:defRPr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rh:long_name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"Relative humidity" ;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global attributes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:title = "Simple example, lacks some conventions" ; </a:t>
            </a:r>
          </a:p>
          <a:p>
            <a:pPr marL="0" lvl="2">
              <a:defRPr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2, 3, 5, 7, 11, 13, 17, 19,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23, 29, 31, 37, 41, 43, 47, </a:t>
            </a:r>
          </a:p>
          <a:p>
            <a:pPr marL="0" lvl="2"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53, 59, 61, 67, 71, 73, 79, 83, 89 ; </a:t>
            </a:r>
          </a:p>
          <a:p>
            <a:pPr marL="0" lvl="2">
              <a:defRPr/>
            </a:pPr>
            <a:r>
              <a:rPr lang="en-US" altLang="en-US" sz="1600" b="1" dirty="0">
                <a:latin typeface="Arial Unicode MS" pitchFamily="34" charset="-128"/>
                <a:cs typeface="Calibri" panose="020F0502020204030204" pitchFamily="34" charset="0"/>
              </a:rPr>
              <a:t>}</a:t>
            </a:r>
            <a:r>
              <a:rPr lang="en-US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4550" y="4724400"/>
            <a:ext cx="3733800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dirty="0"/>
              <a:t>Let's zoom in…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288" y="106363"/>
            <a:ext cx="8424862" cy="58864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 example of CDL notation </a:t>
            </a:r>
          </a:p>
          <a:p>
            <a:pPr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dimensions: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 ; 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8 ; </a:t>
            </a:r>
          </a:p>
          <a:p>
            <a:pPr lvl="1"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</a:p>
          <a:p>
            <a:pPr lvl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rh:units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"percent" ; </a:t>
            </a:r>
          </a:p>
          <a:p>
            <a:pPr lvl="2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rh:long_name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"Relative humidity" ;</a:t>
            </a:r>
          </a:p>
          <a:p>
            <a:pPr lvl="2">
              <a:defRPr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global attributes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:title = "Simple example, lacks some conventions" ; </a:t>
            </a:r>
          </a:p>
          <a:p>
            <a:pPr marL="0" lvl="2">
              <a:defRPr/>
            </a:pPr>
            <a:endParaRPr lang="en-US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2, 3, 5, 7, 11, 13, 17, 19,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23, 29, 31, 37, 41, 43, 47,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53, 59, 61, 67, 71, 73, 79, 83, 89 ; </a:t>
            </a:r>
          </a:p>
          <a:p>
            <a:pPr marL="0" lvl="2"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5288" y="106363"/>
            <a:ext cx="8424862" cy="58864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example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 example of CDL notation </a:t>
            </a:r>
          </a:p>
          <a:p>
            <a:pPr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dimensions: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 ; 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8 ; </a:t>
            </a:r>
          </a:p>
          <a:p>
            <a:pPr lvl="1">
              <a:defRPr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</a:p>
          <a:p>
            <a:pPr lvl="1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rh:units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"percent" ; </a:t>
            </a:r>
          </a:p>
          <a:p>
            <a:pPr lvl="2">
              <a:defRPr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rh:long_name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"Relative humidity" ;</a:t>
            </a:r>
          </a:p>
          <a:p>
            <a:pPr lvl="2">
              <a:defRPr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global attributes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:title = "Simple example, lacks some conventions" ; </a:t>
            </a:r>
          </a:p>
          <a:p>
            <a:pPr marL="0" lvl="2">
              <a:defRPr/>
            </a:pPr>
            <a:endParaRPr lang="en-US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2, 3, 5, 7, 11, 13, 17, 19,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23, 29, 31, 37, 41, 43, 47, </a:t>
            </a:r>
          </a:p>
          <a:p>
            <a:pPr marL="0" lvl="2"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53, 59, 61, 67, 71, 73, 79, 83, 89 ; </a:t>
            </a:r>
          </a:p>
          <a:p>
            <a:pPr marL="0" lvl="2"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92725" y="692150"/>
            <a:ext cx="3735388" cy="4754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800" dirty="0"/>
              <a:t>This example specifies a netCDF dataset with:</a:t>
            </a:r>
          </a:p>
          <a:p>
            <a:pPr eaLnBrk="1" hangingPunct="1">
              <a:defRPr/>
            </a:pPr>
            <a:endParaRPr lang="en-GB" sz="12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2 dimensions (</a:t>
            </a:r>
            <a:r>
              <a:rPr lang="en-GB" sz="2400" b="1" dirty="0" err="1"/>
              <a:t>lon</a:t>
            </a:r>
            <a:r>
              <a:rPr lang="en-GB" sz="2400" dirty="0"/>
              <a:t> and </a:t>
            </a:r>
            <a:r>
              <a:rPr lang="en-GB" sz="2400" b="1" dirty="0" err="1"/>
              <a:t>lat</a:t>
            </a:r>
            <a:r>
              <a:rPr lang="en-GB" sz="2400" dirty="0"/>
              <a:t>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sz="105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sz="105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1 variable (</a:t>
            </a:r>
            <a:r>
              <a:rPr lang="en-GB" sz="2400" b="1" dirty="0" err="1"/>
              <a:t>rh</a:t>
            </a:r>
            <a:r>
              <a:rPr lang="en-GB" sz="2400" dirty="0"/>
              <a:t>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2 variable attributes (</a:t>
            </a:r>
            <a:r>
              <a:rPr lang="en-GB" sz="2400" b="1" dirty="0"/>
              <a:t>units</a:t>
            </a:r>
            <a:r>
              <a:rPr lang="en-GB" sz="2400" dirty="0"/>
              <a:t> and </a:t>
            </a:r>
            <a:r>
              <a:rPr lang="en-GB" sz="2400" b="1" dirty="0" err="1"/>
              <a:t>long_name</a:t>
            </a:r>
            <a:r>
              <a:rPr lang="en-GB" sz="2400" dirty="0"/>
              <a:t>)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sz="110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GB" sz="11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1 global attribute (</a:t>
            </a:r>
            <a:r>
              <a:rPr lang="en-GB" sz="2400" b="1" dirty="0"/>
              <a:t>title</a:t>
            </a:r>
            <a:r>
              <a:rPr lang="en-GB" sz="2400" dirty="0"/>
              <a:t>), and 24 data values for the variable.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420688" y="228600"/>
            <a:ext cx="8229600" cy="1143000"/>
          </a:xfrm>
        </p:spPr>
        <p:txBody>
          <a:bodyPr/>
          <a:lstStyle/>
          <a:p>
            <a:r>
              <a:rPr lang="en-GB" altLang="en-US" b="1"/>
              <a:t>NCL example: explained</a:t>
            </a:r>
          </a:p>
        </p:txBody>
      </p:sp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395288" y="1125538"/>
            <a:ext cx="82804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Only one variable, but multiple variables are allowed.</a:t>
            </a:r>
          </a:p>
          <a:p>
            <a:pPr>
              <a:spcBef>
                <a:spcPct val="0"/>
              </a:spcBef>
              <a:defRPr/>
            </a:pP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CDL comments follow "//" symbols. They are not part of </a:t>
            </a:r>
            <a:r>
              <a:rPr lang="en-GB" altLang="en-US" sz="2800" dirty="0" err="1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data and will not be recorded in a transformation.</a:t>
            </a:r>
          </a:p>
          <a:p>
            <a:pPr>
              <a:spcBef>
                <a:spcPct val="0"/>
              </a:spcBef>
              <a:defRPr/>
            </a:pPr>
            <a:endParaRPr lang="en-GB" altLang="en-US" sz="1100" dirty="0">
              <a:latin typeface="+mn-lt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You can use the </a:t>
            </a:r>
            <a:r>
              <a:rPr lang="en-GB" altLang="en-US" sz="2800" b="1" dirty="0" err="1">
                <a:latin typeface="+mn-lt"/>
                <a:cs typeface="Calibri" panose="020F0502020204030204" pitchFamily="34" charset="0"/>
              </a:rPr>
              <a:t>ncdump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utility to get the CDL form of a binary </a:t>
            </a:r>
            <a:r>
              <a:rPr lang="en-GB" altLang="en-US" sz="2800" dirty="0" err="1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file.</a:t>
            </a:r>
          </a:p>
          <a:p>
            <a:pPr>
              <a:spcBef>
                <a:spcPct val="0"/>
              </a:spcBef>
              <a:defRPr/>
            </a:pP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You can use the </a:t>
            </a:r>
            <a:r>
              <a:rPr lang="en-GB" altLang="en-US" sz="2800" b="1" dirty="0" err="1">
                <a:latin typeface="+mn-lt"/>
                <a:cs typeface="Calibri" panose="020F0502020204030204" pitchFamily="34" charset="0"/>
              </a:rPr>
              <a:t>ncgen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utility to generate a binary </a:t>
            </a:r>
            <a:r>
              <a:rPr lang="en-GB" altLang="en-US" sz="2800" dirty="0" err="1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file from CDL.</a:t>
            </a:r>
          </a:p>
          <a:p>
            <a:pPr>
              <a:spcBef>
                <a:spcPct val="0"/>
              </a:spcBef>
              <a:defRPr/>
            </a:pP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This simple example neglects some recommended best practices for </a:t>
            </a:r>
            <a:r>
              <a:rPr lang="en-GB" altLang="en-US" sz="2800" dirty="0" err="1">
                <a:latin typeface="+mn-lt"/>
                <a:cs typeface="Calibri" panose="020F0502020204030204" pitchFamily="34" charset="0"/>
              </a:rPr>
              <a:t>netCDF</a:t>
            </a:r>
            <a:r>
              <a:rPr lang="en-GB" altLang="en-US" sz="2800" dirty="0">
                <a:latin typeface="+mn-lt"/>
                <a:cs typeface="Calibri" panose="020F0502020204030204" pitchFamily="34" charset="0"/>
              </a:rPr>
              <a:t>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9750"/>
            <a:ext cx="7772400" cy="688975"/>
          </a:xfrm>
        </p:spPr>
        <p:txBody>
          <a:bodyPr/>
          <a:lstStyle/>
          <a:p>
            <a:r>
              <a:rPr lang="en-US" altLang="en-US" sz="4000" b="1"/>
              <a:t>Writing a NetCDF file with ncgen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648200"/>
          </a:xfrm>
        </p:spPr>
        <p:txBody>
          <a:bodyPr rtlCol="0">
            <a:normAutofit/>
          </a:bodyPr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 err="1"/>
              <a:t>ncgen</a:t>
            </a:r>
            <a:r>
              <a:rPr lang="en-US" altLang="en-US" dirty="0"/>
              <a:t> can be used to: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Generate a NetCDF file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en-US" dirty="0">
                <a:latin typeface="Courier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ncgen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mydata.nc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mydata.cdl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altLang="en-US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Generate code that will produce a NetCDF file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 Fortran:   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ncgen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mydata.cdl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mydata.f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dirty="0"/>
              <a:t> C:   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ncgen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mydata.cdl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mydata.c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64E64C99-32AD-4DBD-A783-777FE8AFCFC7}" vid="{E2F161C3-CD8D-4EA6-9FFF-942FC8390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18304</TotalTime>
  <Words>815</Words>
  <Application>Microsoft Office PowerPoint</Application>
  <PresentationFormat>On-screen Show (4:3)</PresentationFormat>
  <Paragraphs>127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Courier</vt:lpstr>
      <vt:lpstr>Courier New</vt:lpstr>
      <vt:lpstr>Wingdings</vt:lpstr>
      <vt:lpstr>UKRI-stfc-nerc-ceda-ncas-nceo-Presentation-Template</vt:lpstr>
      <vt:lpstr>Read and Write Data</vt:lpstr>
      <vt:lpstr>PowerPoint Presentation</vt:lpstr>
      <vt:lpstr>CDL (network Common Data form Language)</vt:lpstr>
      <vt:lpstr>ncdump</vt:lpstr>
      <vt:lpstr>An easy way to view NetCDF: CDL</vt:lpstr>
      <vt:lpstr>PowerPoint Presentation</vt:lpstr>
      <vt:lpstr>PowerPoint Presentation</vt:lpstr>
      <vt:lpstr>NCL example: explained</vt:lpstr>
      <vt:lpstr>Writing a NetCDF file with ncgen</vt:lpstr>
      <vt:lpstr>Further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Authorised User</dc:creator>
  <cp:lastModifiedBy>Stephens, Ag (STFC,RAL,RALSP)</cp:lastModifiedBy>
  <cp:revision>42</cp:revision>
  <dcterms:created xsi:type="dcterms:W3CDTF">2014-02-27T16:12:17Z</dcterms:created>
  <dcterms:modified xsi:type="dcterms:W3CDTF">2023-02-28T15:21:24Z</dcterms:modified>
</cp:coreProperties>
</file>