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F2C1-F95B-4E32-878D-BF49926F5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4C25-C079-4DA5-B0DB-8E78C687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DC04-E211-409D-B3D8-FE74E09A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3305-6E0C-4742-8603-29211B3E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0B33-0D37-4AB0-9B02-FCD3BA72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0A1B-7543-4ACA-8906-9C457F6B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49FE8-7DA4-4E37-8E7F-A8A5239D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00D4-FF71-4DE0-B0A6-9FAE841D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4814-B7FB-49F4-A825-14A81A38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2D3-350D-4FF6-B0DE-0433237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465E6-15E7-4D87-BA68-54939AF9A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51F8-35EC-4007-84C1-5AD9E707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0788-B428-4551-A009-3845C69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35A5-95FC-425F-8822-58EECD6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83683-FBD3-4D03-B4CA-AA3BB358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1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E3D4-86DE-4F7B-9228-46C5FC04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8D80-0FA5-4276-8FA6-2500A714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20D1-5873-4BEF-8651-98CE5050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187F-3EB6-425C-96E8-BD6308AB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C8B4-2F65-4198-AF0D-18C9461A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CFF2-CCF3-4FB4-BB59-823D584B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ECDE2-C639-4DE0-B977-FA65CE3F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5869-FB51-40ED-9ACF-D88C2594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1A15-F961-403D-BA40-BC14A027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7A9F-380A-4A4D-90B6-E4DC0EB9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85C8-524A-4503-BB6F-0DAB41E6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8372-7A74-4E45-9DBE-20B5B0541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23F8-260E-4F0F-BC3D-F1709B7B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B4BA-623E-4F6B-B97C-3A5CEEB6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4E5-6AB6-4301-8309-3561097B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0F31-71EB-42AF-AE79-B7733624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9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CAD8-4E56-47B7-AD53-9B516B81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3C8DE-98C0-4C9D-B386-CC926029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47F77-26F5-4220-B84B-201BE2E59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2A64-E7B4-440B-AE21-E1714621E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459C4-9E36-4999-8F4A-1458B3CA8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2712F-9548-4753-85E5-E80048A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E6D9F-CAB3-4490-8823-13CC1CB5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9BEC2-E9E6-4B85-B7C2-A303F74F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A33B-7928-4703-8825-3C0A2673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75568-6FFD-42A0-9354-21AF1366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C36E3-C4B9-4969-81A4-D6194995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11651-B32D-442E-9362-0B744820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E27CE-1D38-4CEA-8BBC-875DB56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932C2-DFCC-450D-97A1-63912E7A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BB5C4-E3E6-43A7-AA23-7359592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27AF-E46A-473E-9F0C-9FC43A87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8F83-736F-4374-9A02-92A07718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4FC3-07C9-4137-BBEC-EF2D9A810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1D20-1A17-4BA6-BFA9-CB69FA8A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C3EF1-6138-4500-88E0-679AE0E5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5C2DA-9A91-458E-98AF-CAEC2F4C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35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74FD-C19E-4410-8ADC-6534D7D9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158F1-69F0-42E4-B0ED-28232286A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97084-861B-4F57-B737-CE71125DA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DA50D-2A14-4A32-B869-A0438C39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F3AD9-91F0-4F51-95FA-CCC479AA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29AE-5055-4528-9468-B7C7CB02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0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6D926-ECDC-4A9C-B120-1F1CBD83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8CE0-A5F7-4225-8ED3-EFE3D341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FF28-F67F-4837-B0ED-D3E7B15C5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B01F-9CC5-47D5-A07A-9E1BACF8F608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B579-CB63-4FF4-962F-28812C6D6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A311-7F40-4114-A95E-DCBCABB5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61FD-DAE0-4F44-88D1-1901F9A85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9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629D944-00A6-418E-958A-D395A85A2D52}"/>
              </a:ext>
            </a:extLst>
          </p:cNvPr>
          <p:cNvSpPr/>
          <p:nvPr/>
        </p:nvSpPr>
        <p:spPr>
          <a:xfrm>
            <a:off x="963668" y="1346457"/>
            <a:ext cx="1159691" cy="19336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33" dirty="0"/>
              <a:t>File system</a:t>
            </a:r>
          </a:p>
          <a:p>
            <a:pPr algn="ctr"/>
            <a:r>
              <a:rPr lang="en-GB" sz="1633" dirty="0"/>
              <a:t>$HOME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469170-70D6-4501-BB61-7E837CE7471B}"/>
              </a:ext>
            </a:extLst>
          </p:cNvPr>
          <p:cNvGrpSpPr/>
          <p:nvPr/>
        </p:nvGrpSpPr>
        <p:grpSpPr>
          <a:xfrm>
            <a:off x="6744488" y="700237"/>
            <a:ext cx="1933621" cy="1357997"/>
            <a:chOff x="6365273" y="852260"/>
            <a:chExt cx="2131459" cy="1496941"/>
          </a:xfrm>
        </p:grpSpPr>
        <p:pic>
          <p:nvPicPr>
            <p:cNvPr id="19" name="Picture 2" descr="Server Icon Vector Sign and Symbol Isolated on White Background Stock  Vector - Illustration of dashboard, symbol: 133761922">
              <a:extLst>
                <a:ext uri="{FF2B5EF4-FFF2-40B4-BE49-F238E27FC236}">
                  <a16:creationId xmlns:a16="http://schemas.microsoft.com/office/drawing/2014/main" id="{C69E2B6D-E0EA-44FE-8770-E9A65E848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364" y="1036926"/>
              <a:ext cx="1187522" cy="118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3DA998-2D3C-49CC-932A-1728719027C2}"/>
                </a:ext>
              </a:extLst>
            </p:cNvPr>
            <p:cNvSpPr txBox="1"/>
            <p:nvPr/>
          </p:nvSpPr>
          <p:spPr>
            <a:xfrm>
              <a:off x="6365273" y="852260"/>
              <a:ext cx="2131459" cy="378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33" dirty="0"/>
                <a:t>JASMIN Server(s)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582A64-4DFA-4855-B271-875F3F04AB76}"/>
                </a:ext>
              </a:extLst>
            </p:cNvPr>
            <p:cNvSpPr txBox="1"/>
            <p:nvPr/>
          </p:nvSpPr>
          <p:spPr>
            <a:xfrm>
              <a:off x="6491574" y="2062662"/>
              <a:ext cx="1756572" cy="28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89" dirty="0"/>
                <a:t>Run: Jupyter Server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272AD-A30B-4516-A912-0F9139DE16E7}"/>
              </a:ext>
            </a:extLst>
          </p:cNvPr>
          <p:cNvGrpSpPr/>
          <p:nvPr/>
        </p:nvGrpSpPr>
        <p:grpSpPr>
          <a:xfrm>
            <a:off x="6036017" y="2522091"/>
            <a:ext cx="1732994" cy="1472020"/>
            <a:chOff x="5155526" y="3030946"/>
            <a:chExt cx="1910305" cy="1622629"/>
          </a:xfrm>
        </p:grpSpPr>
        <p:pic>
          <p:nvPicPr>
            <p:cNvPr id="24" name="Picture 2" descr="Server Icon Vector Sign and Symbol Isolated on White Background Stock  Vector - Illustration of dashboard, symbol: 133761922">
              <a:extLst>
                <a:ext uri="{FF2B5EF4-FFF2-40B4-BE49-F238E27FC236}">
                  <a16:creationId xmlns:a16="http://schemas.microsoft.com/office/drawing/2014/main" id="{CAEF3B5B-67F0-44FC-8885-751D4F78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007" y="3186076"/>
              <a:ext cx="1187522" cy="1187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6665E0-D4D6-4CC6-98DB-8CBD77B6AFFA}"/>
                </a:ext>
              </a:extLst>
            </p:cNvPr>
            <p:cNvSpPr txBox="1"/>
            <p:nvPr/>
          </p:nvSpPr>
          <p:spPr>
            <a:xfrm>
              <a:off x="5309259" y="3030946"/>
              <a:ext cx="1756572" cy="378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33" dirty="0"/>
                <a:t>"sci" Server(s)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0CB222-59AE-48C8-B54C-E43C4D10796C}"/>
                </a:ext>
              </a:extLst>
            </p:cNvPr>
            <p:cNvSpPr txBox="1"/>
            <p:nvPr/>
          </p:nvSpPr>
          <p:spPr>
            <a:xfrm>
              <a:off x="5155526" y="4182277"/>
              <a:ext cx="1756572" cy="47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89" dirty="0"/>
                <a:t>Run: Python</a:t>
              </a:r>
              <a:br>
                <a:rPr lang="en-GB" sz="1089" dirty="0"/>
              </a:br>
              <a:r>
                <a:rPr lang="en-GB" sz="1089" dirty="0"/>
                <a:t>Edit: file(s)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E28D03-6394-4720-B7E3-04994266628F}"/>
              </a:ext>
            </a:extLst>
          </p:cNvPr>
          <p:cNvGrpSpPr/>
          <p:nvPr/>
        </p:nvGrpSpPr>
        <p:grpSpPr>
          <a:xfrm>
            <a:off x="4681663" y="586096"/>
            <a:ext cx="1933621" cy="1506220"/>
            <a:chOff x="3830565" y="705696"/>
            <a:chExt cx="2131459" cy="16603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27D0F9-A544-482A-B2D5-D286895F664F}"/>
                </a:ext>
              </a:extLst>
            </p:cNvPr>
            <p:cNvGrpSpPr/>
            <p:nvPr/>
          </p:nvGrpSpPr>
          <p:grpSpPr>
            <a:xfrm>
              <a:off x="3830565" y="705696"/>
              <a:ext cx="2131459" cy="1660329"/>
              <a:chOff x="3024067" y="736940"/>
              <a:chExt cx="2131459" cy="166032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CC6F64-A8F3-4104-8F66-E531402F044A}"/>
                  </a:ext>
                </a:extLst>
              </p:cNvPr>
              <p:cNvSpPr txBox="1"/>
              <p:nvPr/>
            </p:nvSpPr>
            <p:spPr>
              <a:xfrm>
                <a:off x="3024067" y="736940"/>
                <a:ext cx="1382568" cy="378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33" dirty="0"/>
                  <a:t>Browser</a:t>
                </a:r>
              </a:p>
            </p:txBody>
          </p:sp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5FC3255A-0D43-4283-8B04-9482D4CED383}"/>
                  </a:ext>
                </a:extLst>
              </p:cNvPr>
              <p:cNvSpPr/>
              <p:nvPr/>
            </p:nvSpPr>
            <p:spPr>
              <a:xfrm>
                <a:off x="3024067" y="1072308"/>
                <a:ext cx="2131459" cy="132496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33"/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0DA2C6-AE42-40CA-8818-C9C852FCD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5" t="-978" r="6569" b="1701"/>
            <a:stretch/>
          </p:blipFill>
          <p:spPr>
            <a:xfrm>
              <a:off x="3974255" y="1118593"/>
              <a:ext cx="1865021" cy="11250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F37797-8378-4F92-9233-2FCCE635112C}"/>
                </a:ext>
              </a:extLst>
            </p:cNvPr>
            <p:cNvSpPr txBox="1"/>
            <p:nvPr/>
          </p:nvSpPr>
          <p:spPr>
            <a:xfrm>
              <a:off x="4149422" y="1840264"/>
              <a:ext cx="1505756" cy="3481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52" dirty="0"/>
                <a:t>Notebook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7E44766-7381-4F12-887C-68A8550946CD}"/>
              </a:ext>
            </a:extLst>
          </p:cNvPr>
          <p:cNvGrpSpPr/>
          <p:nvPr/>
        </p:nvGrpSpPr>
        <p:grpSpPr>
          <a:xfrm>
            <a:off x="8013291" y="2327296"/>
            <a:ext cx="4023480" cy="4647913"/>
            <a:chOff x="7153770" y="2565412"/>
            <a:chExt cx="4435142" cy="5123463"/>
          </a:xfrm>
        </p:grpSpPr>
        <p:pic>
          <p:nvPicPr>
            <p:cNvPr id="1032" name="Picture 8" descr="Should You Set Up Your Office in the Cloud? - Dom&amp;#39;s Tech &amp;amp; Computer Blog">
              <a:extLst>
                <a:ext uri="{FF2B5EF4-FFF2-40B4-BE49-F238E27FC236}">
                  <a16:creationId xmlns:a16="http://schemas.microsoft.com/office/drawing/2014/main" id="{7C1EEA08-D32D-4393-A25C-10A4DBCF83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251196">
              <a:off x="6809609" y="2909573"/>
              <a:ext cx="5123463" cy="4435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Server Icon Vector Sign and Symbol Isolated on White Background Stock  Vector - Illustration of dashboard, symbol: 133761922">
              <a:extLst>
                <a:ext uri="{FF2B5EF4-FFF2-40B4-BE49-F238E27FC236}">
                  <a16:creationId xmlns:a16="http://schemas.microsoft.com/office/drawing/2014/main" id="{BA035D9B-CC52-473E-93D0-6FA51A9C1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780" y="4820457"/>
              <a:ext cx="2047934" cy="2047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itHub Projects – OSR">
              <a:extLst>
                <a:ext uri="{FF2B5EF4-FFF2-40B4-BE49-F238E27FC236}">
                  <a16:creationId xmlns:a16="http://schemas.microsoft.com/office/drawing/2014/main" id="{1FBAD580-6B15-4518-A118-C5896B218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565" y="3812532"/>
              <a:ext cx="2158113" cy="126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3BD09-0398-47C0-9018-8B739ABFAFD2}"/>
              </a:ext>
            </a:extLst>
          </p:cNvPr>
          <p:cNvGrpSpPr/>
          <p:nvPr/>
        </p:nvGrpSpPr>
        <p:grpSpPr>
          <a:xfrm>
            <a:off x="4810867" y="4824254"/>
            <a:ext cx="1933621" cy="1506220"/>
            <a:chOff x="4176207" y="5010131"/>
            <a:chExt cx="2131459" cy="1660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220DF6-DDB2-4A83-96A9-E7D617E2BE18}"/>
                </a:ext>
              </a:extLst>
            </p:cNvPr>
            <p:cNvGrpSpPr/>
            <p:nvPr/>
          </p:nvGrpSpPr>
          <p:grpSpPr>
            <a:xfrm>
              <a:off x="4176207" y="5010131"/>
              <a:ext cx="2131459" cy="1660329"/>
              <a:chOff x="3024067" y="736940"/>
              <a:chExt cx="2131459" cy="16603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4C809B-C880-4155-BBB9-94EF7EC7092F}"/>
                  </a:ext>
                </a:extLst>
              </p:cNvPr>
              <p:cNvSpPr txBox="1"/>
              <p:nvPr/>
            </p:nvSpPr>
            <p:spPr>
              <a:xfrm>
                <a:off x="3024067" y="736940"/>
                <a:ext cx="1382568" cy="378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33" dirty="0"/>
                  <a:t>Browser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CFA982B7-8BDC-413A-A6F9-26B2160BB830}"/>
                  </a:ext>
                </a:extLst>
              </p:cNvPr>
              <p:cNvSpPr/>
              <p:nvPr/>
            </p:nvSpPr>
            <p:spPr>
              <a:xfrm>
                <a:off x="3024067" y="1072308"/>
                <a:ext cx="2131459" cy="132496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33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41DF23-0375-4726-AC1A-E5285EB6E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426"/>
            <a:stretch/>
          </p:blipFill>
          <p:spPr>
            <a:xfrm>
              <a:off x="4302758" y="5466365"/>
              <a:ext cx="1878355" cy="1117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F02D76-FF81-45B6-8021-E2FEAB2C295D}"/>
                </a:ext>
              </a:extLst>
            </p:cNvPr>
            <p:cNvSpPr txBox="1"/>
            <p:nvPr/>
          </p:nvSpPr>
          <p:spPr>
            <a:xfrm>
              <a:off x="4456267" y="6186626"/>
              <a:ext cx="1505756" cy="3481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52" dirty="0"/>
                <a:t>GitHub Website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04626EC-1A9F-4DAF-8D20-E73837F38A76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 flipV="1">
            <a:off x="2123359" y="1491326"/>
            <a:ext cx="2558304" cy="821942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945F93-1B49-4E18-A3D4-91AAC5F42AE0}"/>
              </a:ext>
            </a:extLst>
          </p:cNvPr>
          <p:cNvCxnSpPr>
            <a:cxnSpLocks/>
            <a:stCxn id="8" idx="1"/>
            <a:endCxn id="2" idx="4"/>
          </p:cNvCxnSpPr>
          <p:nvPr/>
        </p:nvCxnSpPr>
        <p:spPr>
          <a:xfrm rot="10800000">
            <a:off x="2123360" y="2313268"/>
            <a:ext cx="2012891" cy="118480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91884B0-130E-455D-B546-7F4224D56DD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751096" y="4622788"/>
            <a:ext cx="1802038" cy="110669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Picture 4" descr="New File Images, Stock Photos &amp;amp; Vectors | Shutterstock">
            <a:extLst>
              <a:ext uri="{FF2B5EF4-FFF2-40B4-BE49-F238E27FC236}">
                <a16:creationId xmlns:a16="http://schemas.microsoft.com/office/drawing/2014/main" id="{97791EB9-8E63-4CF4-902B-3999F240A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4223" r="18490" b="15378"/>
          <a:stretch/>
        </p:blipFill>
        <p:spPr bwMode="auto">
          <a:xfrm>
            <a:off x="1316409" y="1556077"/>
            <a:ext cx="379847" cy="5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6891F74-C0E6-4A31-9A2C-84C7A0FB274C}"/>
              </a:ext>
            </a:extLst>
          </p:cNvPr>
          <p:cNvGrpSpPr/>
          <p:nvPr/>
        </p:nvGrpSpPr>
        <p:grpSpPr>
          <a:xfrm>
            <a:off x="4136250" y="2592840"/>
            <a:ext cx="1933621" cy="1506220"/>
            <a:chOff x="2880050" y="3030946"/>
            <a:chExt cx="2131459" cy="1660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60FE3C-D3EE-4E5E-994D-1C7F9F3B500B}"/>
                </a:ext>
              </a:extLst>
            </p:cNvPr>
            <p:cNvGrpSpPr/>
            <p:nvPr/>
          </p:nvGrpSpPr>
          <p:grpSpPr>
            <a:xfrm>
              <a:off x="2880050" y="3030946"/>
              <a:ext cx="2131459" cy="1660329"/>
              <a:chOff x="3024067" y="736940"/>
              <a:chExt cx="2131459" cy="166032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847545-1148-499C-B691-986E92DE4AB6}"/>
                  </a:ext>
                </a:extLst>
              </p:cNvPr>
              <p:cNvSpPr txBox="1"/>
              <p:nvPr/>
            </p:nvSpPr>
            <p:spPr>
              <a:xfrm>
                <a:off x="3024067" y="736940"/>
                <a:ext cx="1382568" cy="378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633" dirty="0"/>
                  <a:t>Linux env</a:t>
                </a:r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66F52AB2-1AF9-4366-9B75-1D6D7806CE87}"/>
                  </a:ext>
                </a:extLst>
              </p:cNvPr>
              <p:cNvSpPr/>
              <p:nvPr/>
            </p:nvSpPr>
            <p:spPr>
              <a:xfrm>
                <a:off x="3024067" y="1072308"/>
                <a:ext cx="2131459" cy="132496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33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27FEBE-B662-4B39-A256-3D656C16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02798" y="3480192"/>
              <a:ext cx="1924659" cy="106654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925ECD-6FA5-41A7-8B5D-386D9A5E9048}"/>
                </a:ext>
              </a:extLst>
            </p:cNvPr>
            <p:cNvSpPr txBox="1"/>
            <p:nvPr/>
          </p:nvSpPr>
          <p:spPr>
            <a:xfrm>
              <a:off x="3133044" y="4132567"/>
              <a:ext cx="1699326" cy="3481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52" dirty="0"/>
                <a:t>Linux Terminal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BA1F74-BF10-4CC7-8869-A29CB0C9063E}"/>
              </a:ext>
            </a:extLst>
          </p:cNvPr>
          <p:cNvGrpSpPr/>
          <p:nvPr/>
        </p:nvGrpSpPr>
        <p:grpSpPr>
          <a:xfrm>
            <a:off x="5103061" y="4044913"/>
            <a:ext cx="3340234" cy="276999"/>
            <a:chOff x="5103061" y="4044913"/>
            <a:chExt cx="3340234" cy="276999"/>
          </a:xfrm>
        </p:grpSpPr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7EBE09C-848D-4731-B030-80317BF3E8E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6675340" y="2526781"/>
              <a:ext cx="195676" cy="3340234"/>
            </a:xfrm>
            <a:prstGeom prst="bentConnector2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triangle" w="lg" len="lg"/>
              <a:tailEnd type="non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3B6B9D-B0AB-4A4A-B0DF-6BF21FE7DC7D}"/>
                </a:ext>
              </a:extLst>
            </p:cNvPr>
            <p:cNvSpPr txBox="1"/>
            <p:nvPr/>
          </p:nvSpPr>
          <p:spPr>
            <a:xfrm>
              <a:off x="6235315" y="4044913"/>
              <a:ext cx="148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git clone / git pull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6D9A8E-D3BE-47A7-8241-2D9880032FFC}"/>
              </a:ext>
            </a:extLst>
          </p:cNvPr>
          <p:cNvGrpSpPr/>
          <p:nvPr/>
        </p:nvGrpSpPr>
        <p:grpSpPr>
          <a:xfrm>
            <a:off x="4846427" y="4099061"/>
            <a:ext cx="3632428" cy="570032"/>
            <a:chOff x="4846427" y="4099061"/>
            <a:chExt cx="3632428" cy="570032"/>
          </a:xfrm>
        </p:grpSpPr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DC0A7D06-EE6C-41A1-BF46-5479D5672C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6427" y="4099061"/>
              <a:ext cx="3632428" cy="319334"/>
            </a:xfrm>
            <a:prstGeom prst="bentConnector3">
              <a:avLst>
                <a:gd name="adj1" fmla="val 9988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triangle" w="lg" len="lg"/>
              <a:tailEnd type="non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3907B8-1643-48F5-9B55-DE8B8594B96E}"/>
                </a:ext>
              </a:extLst>
            </p:cNvPr>
            <p:cNvSpPr txBox="1"/>
            <p:nvPr/>
          </p:nvSpPr>
          <p:spPr>
            <a:xfrm>
              <a:off x="5851472" y="4392094"/>
              <a:ext cx="1488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git 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5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Stephens, Ag (STFC,RAL,RALSP)</dc:creator>
  <cp:lastModifiedBy>Stephens, Ag (STFC,RAL,RALSP)</cp:lastModifiedBy>
  <cp:revision>4</cp:revision>
  <dcterms:created xsi:type="dcterms:W3CDTF">2021-11-25T16:05:59Z</dcterms:created>
  <dcterms:modified xsi:type="dcterms:W3CDTF">2021-11-26T10:19:57Z</dcterms:modified>
</cp:coreProperties>
</file>