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7651C-C59E-4850-B239-A334FCB587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A96A7-775B-488D-8E21-B4696462CD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34E3B-EDAC-4659-A413-ED887012F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BC6CD-6DF9-4F5D-A0D5-E972DF48F31B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00BA3-8380-4CFF-A917-380B00C5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6D323-76E2-47F7-80D9-271F7CD91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9E93B-81DD-4891-8FED-85B98203E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59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4EC77-48E3-4089-AC01-1A4960006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AA4614-9C62-4931-8E1A-9EA1C672D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3BB87-0E6D-4F6D-90A7-F09F6FD3A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BC6CD-6DF9-4F5D-A0D5-E972DF48F31B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7DC64-3E60-40E0-BB58-B4A5DF045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7E232-706A-4EDA-9CC9-5727E698B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9E93B-81DD-4891-8FED-85B98203E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82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2E2E87-627A-496A-942F-65E5ECBC0F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3D984D-AEDE-4650-AAB8-3F871B53A4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3B82B-F729-4479-B2D0-B226651D1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BC6CD-6DF9-4F5D-A0D5-E972DF48F31B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79F-00B4-4E63-B22E-8A08F24B5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9F35A-03DD-45B5-86C6-282539C60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9E93B-81DD-4891-8FED-85B98203E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744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890A5-06FB-430C-885B-F410687BF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0363D-7CFC-4684-BC42-E13B8B86B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54408-9A3D-4B94-BD1F-07913EC39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BC6CD-6DF9-4F5D-A0D5-E972DF48F31B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6C3A7-B649-4764-AFF6-AE970209E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77EFD-94AE-4ECA-B875-EB52FD6FA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9E93B-81DD-4891-8FED-85B98203E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03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E367-7774-4BA6-8269-0BF5E66F6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0A2EB-6C81-4813-A6F6-44CC77BC6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6DB3F-F69E-40B2-89BA-F64EC0276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BC6CD-6DF9-4F5D-A0D5-E972DF48F31B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03DB4-5644-46BA-A22C-E807B0967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452A8-A00A-4AA5-BF51-5EBF766BF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9E93B-81DD-4891-8FED-85B98203E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03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B7663-A1D6-4A92-BE19-C449C1CF7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0439C-31C5-4D35-813A-B6B3F92ACB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756A5E-E614-4402-BE2C-FE2898A4B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2D8109-4331-44B9-BB3D-525F99178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BC6CD-6DF9-4F5D-A0D5-E972DF48F31B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675BD-E9DC-4EC3-9717-1D0834585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BD2DD2-C651-4E5C-A514-F328102A2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9E93B-81DD-4891-8FED-85B98203E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4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88C11-3DBF-4C4A-800B-554EECA7F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931EB-2729-4224-B05D-1CD5B8541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EC274B-2E57-446C-8B96-2D5A4B39E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04C81A-A2CE-4068-8720-8E7A4B0D8C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1C3E6E-ECDB-44B0-8477-A325B0BC14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1DB466-2960-4DA0-8C80-8B9A0BCE9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BC6CD-6DF9-4F5D-A0D5-E972DF48F31B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20EB6A-B2CF-4763-95AE-F24CD63D2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64E20A-6300-4FEC-8C36-7DB0F498D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9E93B-81DD-4891-8FED-85B98203E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3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0F63C-3BB3-4574-A5CA-B5EA0FA81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91667C-D22D-4C2C-A834-1B3B02630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BC6CD-6DF9-4F5D-A0D5-E972DF48F31B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60BFA5-986A-49CA-9775-42A95B1CA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2EF60A-18AC-4D45-84AE-2ACF61570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9E93B-81DD-4891-8FED-85B98203E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27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D6221C-FE04-4CBB-AC10-185EF0F2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BC6CD-6DF9-4F5D-A0D5-E972DF48F31B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A17BF-A5E2-4E5B-A0A4-62F67CB49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EEB541-4CD5-415F-B34F-70584AEDA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9E93B-81DD-4891-8FED-85B98203E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597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75CB2-6886-4B54-A6CA-AD0839B78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E1309-FFE6-4C18-ACB7-33DE598A6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3A457A-9D90-4C63-B0EB-04B7FBE40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7D68F8-6023-4BB4-9A99-FA4FC790E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BC6CD-6DF9-4F5D-A0D5-E972DF48F31B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714528-B7E1-4074-A12A-B867D1453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384A0E-606E-4AE7-A5D6-8B36E3561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9E93B-81DD-4891-8FED-85B98203E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25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894E6-7AAD-48CC-B638-B96C334B8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DA611E-9E17-469A-A517-7016C5E7A9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D1384-0966-4F22-9279-687D23205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C85ABC-B048-4D61-B56C-F7FA8BB97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BC6CD-6DF9-4F5D-A0D5-E972DF48F31B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960A27-69E1-400D-8EBA-DB1E3272A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DDB99-568C-40AA-9321-42892836E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9E93B-81DD-4891-8FED-85B98203E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28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6BBD24-65CF-4A19-A851-D7557BB70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76FCF-5CEF-4945-919E-74004C047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054AF-703A-4020-A9C3-43710776A2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BC6CD-6DF9-4F5D-A0D5-E972DF48F31B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24B8B-A599-4851-88B9-1421812F20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882BF-9157-4D8D-89DA-E2868DCB1F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9E93B-81DD-4891-8FED-85B98203E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79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4B6AC-160C-45FC-9D7E-BA5359FAD5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Great Lakes Meteorological Real-Time Coastal Observation Network (</a:t>
            </a:r>
            <a:r>
              <a:rPr lang="en-US" sz="4000" dirty="0" err="1"/>
              <a:t>ReCON</a:t>
            </a:r>
            <a:r>
              <a:rPr lang="en-US" sz="4000" dirty="0"/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EC4E94-67DE-4E0F-91DD-8E5A49A2C4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19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12DA2-AEEA-40B3-A555-69A7ED0F1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sz="4100" dirty="0"/>
              <a:t>GLERL </a:t>
            </a:r>
            <a:r>
              <a:rPr lang="en-US" sz="4100" dirty="0" err="1"/>
              <a:t>ReCON</a:t>
            </a:r>
            <a:r>
              <a:rPr lang="en-US" sz="4100" dirty="0"/>
              <a:t> 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7E154-CD3B-4BEE-8FD9-D1F5A3A2D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 dirty="0"/>
              <a:t>Blue circles are meteorological stations that host webcams of interest, however not every station’s webcams are operational at this time</a:t>
            </a:r>
          </a:p>
          <a:p>
            <a:r>
              <a:rPr lang="en-US" sz="2000" dirty="0"/>
              <a:t>Red squares are </a:t>
            </a:r>
            <a:r>
              <a:rPr lang="en-US" sz="2000" dirty="0" err="1"/>
              <a:t>ReCON</a:t>
            </a:r>
            <a:r>
              <a:rPr lang="en-US" sz="2000" dirty="0"/>
              <a:t> buoy locations</a:t>
            </a:r>
          </a:p>
          <a:p>
            <a:r>
              <a:rPr lang="en-US" sz="2000" dirty="0"/>
              <a:t>On the western end of Lake Erie there are also 4 Nutrient Monitoring Buoys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B86CD5-4F36-46D6-B895-43BF9BE4B3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29" r="17237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4" name="Straight Connector 9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58AF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915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91A33-4AE2-4790-B1F8-CDD0088CF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Content Placeholder 10" descr="A picture containing text&#10;&#10;Description automatically generated">
            <a:extLst>
              <a:ext uri="{FF2B5EF4-FFF2-40B4-BE49-F238E27FC236}">
                <a16:creationId xmlns:a16="http://schemas.microsoft.com/office/drawing/2014/main" id="{ADF1AF44-42E4-4BAB-A258-4C48DA42E3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291" y="802336"/>
            <a:ext cx="8161418" cy="5253327"/>
          </a:xfrm>
        </p:spPr>
      </p:pic>
    </p:spTree>
    <p:extLst>
      <p:ext uri="{BB962C8B-B14F-4D97-AF65-F5344CB8AC3E}">
        <p14:creationId xmlns:p14="http://schemas.microsoft.com/office/powerpoint/2010/main" val="3912599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F4967-A4C2-4CAC-8A87-C4892613A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Michigan City, IN Webcam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009C6-71AD-4E3B-82CF-911B773BE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9980" y="1825625"/>
            <a:ext cx="5183819" cy="4351338"/>
          </a:xfrm>
        </p:spPr>
        <p:txBody>
          <a:bodyPr/>
          <a:lstStyle/>
          <a:p>
            <a:r>
              <a:rPr lang="en-US" dirty="0"/>
              <a:t>View #1 shows coastline from a lighthouse at the end of a pier looking back east to the beach.</a:t>
            </a:r>
          </a:p>
          <a:p>
            <a:r>
              <a:rPr lang="en-US" dirty="0"/>
              <a:t>Pros: large extent of shoreline shown</a:t>
            </a:r>
          </a:p>
          <a:p>
            <a:r>
              <a:rPr lang="en-US" dirty="0"/>
              <a:t>Cons: The camera is about 310 meters from the closest point on the beach. </a:t>
            </a:r>
          </a:p>
        </p:txBody>
      </p:sp>
      <p:pic>
        <p:nvPicPr>
          <p:cNvPr id="7" name="Picture 6" descr="A picture containing water, outdoor, sky, nature&#10;&#10;Description automatically generated">
            <a:extLst>
              <a:ext uri="{FF2B5EF4-FFF2-40B4-BE49-F238E27FC236}">
                <a16:creationId xmlns:a16="http://schemas.microsoft.com/office/drawing/2014/main" id="{17D656CB-29EE-412E-8F30-C49198DB8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009775"/>
            <a:ext cx="5757332" cy="3238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721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4C978-AF1D-46A8-842D-A09CA4D92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A picture containing text&#10;&#10;Description automatically generated">
            <a:extLst>
              <a:ext uri="{FF2B5EF4-FFF2-40B4-BE49-F238E27FC236}">
                <a16:creationId xmlns:a16="http://schemas.microsoft.com/office/drawing/2014/main" id="{7D1432D8-6378-461C-A372-C3339ED58B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471" y="914079"/>
            <a:ext cx="8667058" cy="5578796"/>
          </a:xfrm>
        </p:spPr>
      </p:pic>
    </p:spTree>
    <p:extLst>
      <p:ext uri="{BB962C8B-B14F-4D97-AF65-F5344CB8AC3E}">
        <p14:creationId xmlns:p14="http://schemas.microsoft.com/office/powerpoint/2010/main" val="1182102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BFC54-5453-454C-B640-35779871F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Muskegon Webcam</a:t>
            </a:r>
          </a:p>
        </p:txBody>
      </p:sp>
      <p:pic>
        <p:nvPicPr>
          <p:cNvPr id="5" name="Content Placeholder 4" descr="A picture containing outdoor, water, nature, shore&#10;&#10;Description automatically generated">
            <a:extLst>
              <a:ext uri="{FF2B5EF4-FFF2-40B4-BE49-F238E27FC236}">
                <a16:creationId xmlns:a16="http://schemas.microsoft.com/office/drawing/2014/main" id="{147029B8-194C-4C73-87F9-0ADA33FC05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92" y="1465270"/>
            <a:ext cx="3739307" cy="2374700"/>
          </a:xfrm>
        </p:spPr>
      </p:pic>
      <p:pic>
        <p:nvPicPr>
          <p:cNvPr id="9" name="Picture 8" descr="A picture containing water, outdoor, sky, boat&#10;&#10;Description automatically generated">
            <a:extLst>
              <a:ext uri="{FF2B5EF4-FFF2-40B4-BE49-F238E27FC236}">
                <a16:creationId xmlns:a16="http://schemas.microsoft.com/office/drawing/2014/main" id="{00DC0751-2238-4E0F-8AB0-D0D55623F2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625" y="3997929"/>
            <a:ext cx="3739307" cy="2723294"/>
          </a:xfrm>
          <a:prstGeom prst="rect">
            <a:avLst/>
          </a:prstGeom>
        </p:spPr>
      </p:pic>
      <p:pic>
        <p:nvPicPr>
          <p:cNvPr id="11" name="Picture 10" descr="A picture containing text, sky, outdoor, nature&#10;&#10;Description automatically generated">
            <a:extLst>
              <a:ext uri="{FF2B5EF4-FFF2-40B4-BE49-F238E27FC236}">
                <a16:creationId xmlns:a16="http://schemas.microsoft.com/office/drawing/2014/main" id="{486A6665-F5DD-47B6-97D4-5FC1B823E5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92" y="3997930"/>
            <a:ext cx="3739307" cy="27232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6D4F334-047D-4DE0-9C80-A9CFE1878FCD}"/>
              </a:ext>
            </a:extLst>
          </p:cNvPr>
          <p:cNvSpPr txBox="1"/>
          <p:nvPr/>
        </p:nvSpPr>
        <p:spPr>
          <a:xfrm>
            <a:off x="4378499" y="1579978"/>
            <a:ext cx="1606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Shows beach north of LMFS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D36DE4-7168-4B3F-9605-5F52E2053DEB}"/>
              </a:ext>
            </a:extLst>
          </p:cNvPr>
          <p:cNvSpPr txBox="1"/>
          <p:nvPr/>
        </p:nvSpPr>
        <p:spPr>
          <a:xfrm>
            <a:off x="4563122" y="4252404"/>
            <a:ext cx="1349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Shows harbor beach to the south of LMFS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69ED63-5C2B-4847-9A13-EC7C78D71DCF}"/>
              </a:ext>
            </a:extLst>
          </p:cNvPr>
          <p:cNvSpPr txBox="1"/>
          <p:nvPr/>
        </p:nvSpPr>
        <p:spPr>
          <a:xfrm>
            <a:off x="6755907" y="4350058"/>
            <a:ext cx="1074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Shows Muskegon harbor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BC9FD6-6EF2-47BC-B287-148AF662B540}"/>
              </a:ext>
            </a:extLst>
          </p:cNvPr>
          <p:cNvSpPr txBox="1"/>
          <p:nvPr/>
        </p:nvSpPr>
        <p:spPr>
          <a:xfrm>
            <a:off x="6498454" y="1810810"/>
            <a:ext cx="13316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Shows a zoomed in view of a beach south of Muskegon harbor</a:t>
            </a:r>
          </a:p>
        </p:txBody>
      </p:sp>
      <p:pic>
        <p:nvPicPr>
          <p:cNvPr id="20" name="Picture 19" descr="A picture containing text, outdoor&#10;&#10;Description automatically generated">
            <a:extLst>
              <a:ext uri="{FF2B5EF4-FFF2-40B4-BE49-F238E27FC236}">
                <a16:creationId xmlns:a16="http://schemas.microsoft.com/office/drawing/2014/main" id="{A9C90586-AD09-48C1-863A-4A3BC64135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625" y="1147233"/>
            <a:ext cx="3739307" cy="280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921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Great Lakes Meteorological Real-Time Coastal Observation Network (ReCON)</vt:lpstr>
      <vt:lpstr>GLERL ReCON Infrastructure</vt:lpstr>
      <vt:lpstr>PowerPoint Presentation</vt:lpstr>
      <vt:lpstr>Michigan City, IN Webcam</vt:lpstr>
      <vt:lpstr>PowerPoint Presentation</vt:lpstr>
      <vt:lpstr>Muskegon Webcam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Lakes Camera Slides</dc:title>
  <dc:creator>Catanzaro, Nick</dc:creator>
  <cp:lastModifiedBy>Catanzaro, Nick</cp:lastModifiedBy>
  <cp:revision>9</cp:revision>
  <dcterms:created xsi:type="dcterms:W3CDTF">2021-06-15T18:39:07Z</dcterms:created>
  <dcterms:modified xsi:type="dcterms:W3CDTF">2021-06-15T23:02:03Z</dcterms:modified>
</cp:coreProperties>
</file>