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70" r:id="rId11"/>
    <p:sldId id="263" r:id="rId12"/>
    <p:sldId id="264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0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3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9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2796-DD49-41F0-B3B3-A248C3AC6933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A6A3-67F6-462A-A26E-C839C7F3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Combinations- Response Matrices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1811596"/>
            <a:ext cx="51206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5940" y="365125"/>
            <a:ext cx="4629829" cy="1325563"/>
          </a:xfrm>
        </p:spPr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70143" y="365125"/>
            <a:ext cx="44409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Euclidean Distance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5" r="31060" b="7278"/>
          <a:stretch/>
        </p:blipFill>
        <p:spPr>
          <a:xfrm>
            <a:off x="6197605" y="1425228"/>
            <a:ext cx="5213518" cy="51254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8724" r="33117" b="9469"/>
          <a:stretch/>
        </p:blipFill>
        <p:spPr>
          <a:xfrm>
            <a:off x="347618" y="1386264"/>
            <a:ext cx="5257800" cy="51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Short Term: </a:t>
            </a:r>
          </a:p>
          <a:p>
            <a:r>
              <a:rPr lang="en-US" dirty="0" smtClean="0"/>
              <a:t>Functions for KS test and </a:t>
            </a:r>
            <a:r>
              <a:rPr lang="en-US" dirty="0" err="1" smtClean="0"/>
              <a:t>Syrjala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Calculating the distance between matrices- taking into account spatial distribution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83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 Term: Question 1</a:t>
            </a:r>
          </a:p>
          <a:p>
            <a:r>
              <a:rPr lang="en-US" dirty="0" smtClean="0"/>
              <a:t>see if there is any correlation between similarity of chemicals and similarity of the response matrices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14" y="3435236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07" y="3435236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 Term: Question 1</a:t>
            </a:r>
          </a:p>
          <a:p>
            <a:r>
              <a:rPr lang="en-US" dirty="0" smtClean="0"/>
              <a:t>see if there is any correlation between similarity of chemicals and similarity of the response matrices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t="7834" r="2526" b="1242"/>
          <a:stretch/>
        </p:blipFill>
        <p:spPr>
          <a:xfrm>
            <a:off x="954315" y="3730173"/>
            <a:ext cx="4920343" cy="21481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13023" r="6599" b="-2399"/>
          <a:stretch/>
        </p:blipFill>
        <p:spPr>
          <a:xfrm>
            <a:off x="6549572" y="3715658"/>
            <a:ext cx="4920343" cy="2162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08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 Term: Question 3</a:t>
            </a:r>
          </a:p>
          <a:p>
            <a:r>
              <a:rPr lang="en-US" dirty="0" smtClean="0"/>
              <a:t>see if similar response matrices have similar synergy matrices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14" y="3435236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07" y="3435236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 Term: Question 3</a:t>
            </a:r>
          </a:p>
          <a:p>
            <a:r>
              <a:rPr lang="en-US" dirty="0" smtClean="0"/>
              <a:t>see if similar response matrices have similar synergy matrices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07" y="3435236"/>
            <a:ext cx="3200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14" y="3435236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Combinations- Response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7" y="2653260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35" y="2653260"/>
            <a:ext cx="36576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35" y="265326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Does the similarity of the matrices correlate to how similar the drugs themselves are?</a:t>
            </a:r>
          </a:p>
          <a:p>
            <a:pPr marL="514350" indent="-514350">
              <a:buAutoNum type="arabicParenR"/>
            </a:pPr>
            <a:r>
              <a:rPr lang="en-US" dirty="0" smtClean="0"/>
              <a:t>Does the similarity of the matrices correlate to the pathways they target?</a:t>
            </a:r>
          </a:p>
          <a:p>
            <a:pPr marL="514350" indent="-514350">
              <a:buAutoNum type="arabicParenR"/>
            </a:pPr>
            <a:r>
              <a:rPr lang="en-US" dirty="0" smtClean="0"/>
              <a:t>Do combinations with similar response matrices have similar synergy matrices?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Similarity </a:t>
            </a:r>
            <a:r>
              <a:rPr lang="en-US" dirty="0"/>
              <a:t>B</a:t>
            </a:r>
            <a:r>
              <a:rPr lang="en-US" dirty="0" smtClean="0"/>
              <a:t>etween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36"/>
            <a:ext cx="4408357" cy="4707927"/>
          </a:xfrm>
        </p:spPr>
        <p:txBody>
          <a:bodyPr>
            <a:noAutofit/>
          </a:bodyPr>
          <a:lstStyle/>
          <a:p>
            <a:pPr marL="514350" indent="-514350">
              <a:buAutoNum type="alphaLcPeriod"/>
            </a:pP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Root Mean Square Error (RMSE)</a:t>
            </a:r>
          </a:p>
          <a:p>
            <a:pPr marL="514350" indent="-514350">
              <a:buAutoNum type="alphaLcPeriod"/>
            </a:pPr>
            <a:r>
              <a:rPr lang="en-US" dirty="0" smtClean="0"/>
              <a:t>Euclidean Distance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 smtClean="0"/>
              <a:t>Kolmogorov Smirnov test (KS test) 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 err="1" smtClean="0"/>
              <a:t>Syrjala</a:t>
            </a:r>
            <a:r>
              <a:rPr lang="en-US" dirty="0" smtClean="0"/>
              <a:t> Distance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take into account spatial distribution?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91" y="2459401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91" y="245940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Similarity- RMSE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577941"/>
          </a:xfrm>
        </p:spPr>
        <p:txBody>
          <a:bodyPr/>
          <a:lstStyle/>
          <a:p>
            <a:r>
              <a:rPr lang="en-US" dirty="0" smtClean="0"/>
              <a:t>Compare response matrices in assay to all other response matrices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84" y="2403566"/>
            <a:ext cx="100758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/>
              <a:t> </a:t>
            </a:r>
            <a:r>
              <a:rPr lang="en-US" dirty="0" smtClean="0"/>
              <a:t>and Clustering- RMSE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" t="9376" r="4524" b="7347"/>
          <a:stretch/>
        </p:blipFill>
        <p:spPr>
          <a:xfrm>
            <a:off x="1246053" y="2435883"/>
            <a:ext cx="4487957" cy="4114800"/>
          </a:xfrm>
          <a:prstGeom prst="rect">
            <a:avLst/>
          </a:prstGeom>
        </p:spPr>
      </p:pic>
      <p:sp>
        <p:nvSpPr>
          <p:cNvPr id="3" name="AutoShape 2" descr="http://rstudio.ncats.nih.gov:8080/graphics/plot.png?width=1227&amp;height=508&amp;randomizer=187373925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rstudio.ncats.nih.gov:8080/graphics/plot.png?width=1227&amp;height=508&amp;randomizer=187373925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8724" r="33117" b="9469"/>
          <a:stretch/>
        </p:blipFill>
        <p:spPr>
          <a:xfrm>
            <a:off x="6096000" y="1386266"/>
            <a:ext cx="5257800" cy="51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Similarity- Euclidean Distance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577941"/>
          </a:xfrm>
        </p:spPr>
        <p:txBody>
          <a:bodyPr/>
          <a:lstStyle/>
          <a:p>
            <a:r>
              <a:rPr lang="en-US" dirty="0" smtClean="0"/>
              <a:t>Compare response matrices in assay to all other response matrices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84" y="2477061"/>
            <a:ext cx="10075831" cy="396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/>
              <a:t> </a:t>
            </a:r>
            <a:r>
              <a:rPr lang="en-US" dirty="0" smtClean="0"/>
              <a:t>and Clustering- Euclidean Distance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2913" r="5833" b="9619"/>
          <a:stretch/>
        </p:blipFill>
        <p:spPr>
          <a:xfrm>
            <a:off x="977105" y="2441917"/>
            <a:ext cx="4446591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5" r="31060" b="7278"/>
          <a:stretch/>
        </p:blipFill>
        <p:spPr>
          <a:xfrm>
            <a:off x="5755105" y="1418636"/>
            <a:ext cx="5137484" cy="50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" t="9376" r="4524" b="7347"/>
          <a:stretch/>
        </p:blipFill>
        <p:spPr>
          <a:xfrm>
            <a:off x="823851" y="2001328"/>
            <a:ext cx="4694633" cy="4549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2913" r="5833" b="9619"/>
          <a:stretch/>
        </p:blipFill>
        <p:spPr>
          <a:xfrm>
            <a:off x="6463554" y="2001329"/>
            <a:ext cx="4733835" cy="45493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5940" y="365125"/>
            <a:ext cx="4629829" cy="1325563"/>
          </a:xfrm>
        </p:spPr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70143" y="365125"/>
            <a:ext cx="44409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Euclidean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220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Drug Combinations- Response Matrices</vt:lpstr>
      <vt:lpstr>Drug Combinations- Response Matrices</vt:lpstr>
      <vt:lpstr>Questions</vt:lpstr>
      <vt:lpstr>Measuring Similarity Between Matrices</vt:lpstr>
      <vt:lpstr>Calculating Similarity- RMSE</vt:lpstr>
      <vt:lpstr>Heatmap and Clustering- RMSE</vt:lpstr>
      <vt:lpstr>Calculating Similarity- Euclidean Distance </vt:lpstr>
      <vt:lpstr>Heatmap and Clustering- Euclidean Distance </vt:lpstr>
      <vt:lpstr>RMSE</vt:lpstr>
      <vt:lpstr>RMSE</vt:lpstr>
      <vt:lpstr>Future Work</vt:lpstr>
      <vt:lpstr>Future Work</vt:lpstr>
      <vt:lpstr>Future Work</vt:lpstr>
      <vt:lpstr>Future Work</vt:lpstr>
      <vt:lpstr>Future Work</vt:lpstr>
    </vt:vector>
  </TitlesOfParts>
  <Company>Your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Sarita (NIH/NCATS) [F]</dc:creator>
  <cp:lastModifiedBy>Lee, Sarita (NIH/NCATS) [F]</cp:lastModifiedBy>
  <cp:revision>19</cp:revision>
  <dcterms:created xsi:type="dcterms:W3CDTF">2017-06-26T13:57:26Z</dcterms:created>
  <dcterms:modified xsi:type="dcterms:W3CDTF">2017-06-27T14:37:27Z</dcterms:modified>
</cp:coreProperties>
</file>